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0" r:id="rId4"/>
    <p:sldId id="26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6" r:id="rId13"/>
    <p:sldId id="265" r:id="rId14"/>
    <p:sldId id="264" r:id="rId15"/>
    <p:sldId id="267" r:id="rId16"/>
    <p:sldId id="28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Sample or FOC Invoice PPT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sz="2400">
                <a:latin typeface="Arial" panose="020B0604020202020204" pitchFamily="34" charset="0"/>
                <a:sym typeface="+mn-ea"/>
              </a:rPr>
              <a:t>Sample Invoices , FOC Invoices are made for various purposes.</a:t>
            </a:r>
            <a:endParaRPr lang="en-US" sz="2400">
              <a:latin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p>
            <a:pPr marL="0" indent="0">
              <a:buNone/>
            </a:pPr>
            <a:r>
              <a:rPr lang="en-US" sz="2000" b="1">
                <a:latin typeface="Arial" panose="020B0604020202020204" pitchFamily="34" charset="0"/>
              </a:rPr>
              <a:t>Example :- </a:t>
            </a:r>
            <a:endParaRPr lang="en-US" sz="2000" b="1">
              <a:latin typeface="Arial" panose="020B0604020202020204" pitchFamily="34" charset="0"/>
            </a:endParaRPr>
          </a:p>
          <a:p>
            <a:pPr marL="285750" indent="-285750"/>
            <a:endParaRPr lang="en-US" sz="2000">
              <a:latin typeface="Arial" panose="020B0604020202020204" pitchFamily="34" charset="0"/>
            </a:endParaRPr>
          </a:p>
          <a:p>
            <a:pPr marL="285750" indent="-285750"/>
            <a:r>
              <a:rPr lang="en-US" sz="2000">
                <a:latin typeface="Arial" panose="020B0604020202020204" pitchFamily="34" charset="0"/>
              </a:rPr>
              <a:t>1. A Corrugator is Sending one box as sample to the customer.</a:t>
            </a:r>
            <a:endParaRPr lang="en-US" sz="200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2000">
              <a:latin typeface="Arial" panose="020B0604020202020204" pitchFamily="34" charset="0"/>
            </a:endParaRPr>
          </a:p>
          <a:p>
            <a:r>
              <a:rPr lang="en-US" sz="2000">
                <a:latin typeface="Arial" panose="020B0604020202020204" pitchFamily="34" charset="0"/>
              </a:rPr>
              <a:t>2. A Plastic Component Maker sends a Washing Machine Tub as Sample for Approval to Samsung / LG Electronics</a:t>
            </a:r>
            <a:endParaRPr lang="en-US" sz="2000">
              <a:latin typeface="Arial" panose="020B0604020202020204" pitchFamily="34" charset="0"/>
            </a:endParaRPr>
          </a:p>
          <a:p>
            <a:endParaRPr lang="en-US" sz="2000">
              <a:latin typeface="Arial" panose="020B0604020202020204" pitchFamily="34" charset="0"/>
            </a:endParaRPr>
          </a:p>
          <a:p>
            <a:r>
              <a:rPr lang="en-US" sz="2000">
                <a:latin typeface="Arial" panose="020B0604020202020204" pitchFamily="34" charset="0"/>
              </a:rPr>
              <a:t>3. A Water Pump manufacturer is Sending a material for replacement to a customer, a small part is being sent to the customer.</a:t>
            </a:r>
            <a:endParaRPr lang="en-US" sz="2000">
              <a:latin typeface="Arial" panose="020B0604020202020204" pitchFamily="34" charset="0"/>
            </a:endParaRPr>
          </a:p>
          <a:p>
            <a:endParaRPr lang="en-US" sz="2000">
              <a:latin typeface="Arial" panose="020B0604020202020204" pitchFamily="34" charset="0"/>
            </a:endParaRPr>
          </a:p>
          <a:p>
            <a:r>
              <a:rPr lang="en-US" sz="2000">
                <a:latin typeface="Arial" panose="020B0604020202020204" pitchFamily="34" charset="0"/>
              </a:rPr>
              <a:t>4. You are a seller of the Packaging machine and a small nut has gone loose so you are replacing a nut and so on.</a:t>
            </a:r>
            <a:endParaRPr lang="en-US" sz="2000">
              <a:latin typeface="Arial" panose="020B0604020202020204" pitchFamily="34" charset="0"/>
            </a:endParaRPr>
          </a:p>
          <a:p>
            <a:endParaRPr lang="en-US" sz="2000">
              <a:latin typeface="Arial" panose="020B0604020202020204" pitchFamily="34" charset="0"/>
            </a:endParaRPr>
          </a:p>
          <a:p>
            <a:r>
              <a:rPr lang="en-US" sz="2000">
                <a:latin typeface="Arial" panose="020B0604020202020204" pitchFamily="34" charset="0"/>
              </a:rPr>
              <a:t>5. My buyer wants 2 pc for Displaying in his Showroom as sample. and I am ready to give it Free of Cost ( FOC ) </a:t>
            </a:r>
            <a:endParaRPr lang="en-US" sz="20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 the Sales Order Type = 4S</a:t>
            </a:r>
            <a:endParaRPr lang="en-US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 l="361" r="5279" b="5345"/>
          <a:stretch>
            <a:fillRect/>
          </a:stretch>
        </p:blipFill>
        <p:spPr bwMode="auto">
          <a:xfrm>
            <a:off x="728404" y="1573530"/>
            <a:ext cx="7596056" cy="4284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 Customer</a:t>
            </a:r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 r="5193" b="6141"/>
          <a:stretch>
            <a:fillRect/>
          </a:stretch>
        </p:blipFill>
        <p:spPr bwMode="auto">
          <a:xfrm>
            <a:off x="546957" y="1600200"/>
            <a:ext cx="7632057" cy="4248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Sales order screen</a:t>
            </a:r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 r="5193" b="5345"/>
          <a:stretch>
            <a:fillRect/>
          </a:stretch>
        </p:blipFill>
        <p:spPr bwMode="auto">
          <a:xfrm>
            <a:off x="546957" y="1600200"/>
            <a:ext cx="7632057" cy="4284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Asking for save of the S.O.</a:t>
            </a:r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 r="5193" b="5345"/>
          <a:stretch>
            <a:fillRect/>
          </a:stretch>
        </p:blipFill>
        <p:spPr bwMode="auto">
          <a:xfrm>
            <a:off x="546957" y="1600200"/>
            <a:ext cx="7632057" cy="4284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S.O. is saved with a no. 000001</a:t>
            </a:r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 r="5193" b="5345"/>
          <a:stretch>
            <a:fillRect/>
          </a:stretch>
        </p:blipFill>
        <p:spPr bwMode="auto">
          <a:xfrm>
            <a:off x="546957" y="1600200"/>
            <a:ext cx="7632057" cy="4284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Print Out of S.O.</a:t>
            </a:r>
            <a:endParaRPr lang="en-US"/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 r="5640" b="8527"/>
          <a:stretch>
            <a:fillRect/>
          </a:stretch>
        </p:blipFill>
        <p:spPr bwMode="auto">
          <a:xfrm>
            <a:off x="546957" y="1600200"/>
            <a:ext cx="7596056" cy="414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....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4800">
              <a:sym typeface="+mn-ea"/>
            </a:endParaRPr>
          </a:p>
          <a:p>
            <a:pPr marL="0" indent="0" algn="ctr">
              <a:buNone/>
            </a:pPr>
            <a:endParaRPr lang="en-US" sz="4800">
              <a:sym typeface="+mn-ea"/>
            </a:endParaRPr>
          </a:p>
          <a:p>
            <a:pPr marL="0" indent="0" algn="ctr">
              <a:buNone/>
            </a:pPr>
            <a:r>
              <a:rPr lang="en-US" sz="4800">
                <a:sym typeface="+mn-ea"/>
              </a:rPr>
              <a:t>How to create Sample Invoice</a:t>
            </a:r>
            <a:endParaRPr lang="en-US" sz="4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 Invoice Type = 4S</a:t>
            </a:r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 r="5193" b="5345"/>
          <a:stretch>
            <a:fillRect/>
          </a:stretch>
        </p:blipFill>
        <p:spPr bwMode="auto">
          <a:xfrm>
            <a:off x="546957" y="1600200"/>
            <a:ext cx="7632057" cy="4284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 Customer</a:t>
            </a:r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 r="5193" b="5345"/>
          <a:stretch>
            <a:fillRect/>
          </a:stretch>
        </p:blipFill>
        <p:spPr bwMode="auto">
          <a:xfrm>
            <a:off x="546957" y="1600200"/>
            <a:ext cx="7632057" cy="4284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 Items</a:t>
            </a:r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 r="5193" b="5345"/>
          <a:stretch>
            <a:fillRect/>
          </a:stretch>
        </p:blipFill>
        <p:spPr bwMode="auto">
          <a:xfrm>
            <a:off x="546957" y="1600200"/>
            <a:ext cx="7632057" cy="4284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Invoice Screen</a:t>
            </a:r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 r="5191" b="5352"/>
          <a:stretch>
            <a:fillRect/>
          </a:stretch>
        </p:blipFill>
        <p:spPr bwMode="auto">
          <a:xfrm>
            <a:off x="546735" y="1600200"/>
            <a:ext cx="7632057" cy="4284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Print Out of Invoice</a:t>
            </a:r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 r="6085" b="8533"/>
          <a:stretch>
            <a:fillRect/>
          </a:stretch>
        </p:blipFill>
        <p:spPr bwMode="auto">
          <a:xfrm>
            <a:off x="546735" y="1600200"/>
            <a:ext cx="7560056" cy="414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7" name="Content Placeholder 6" descr="th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62505" y="2632710"/>
            <a:ext cx="4671695" cy="26587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878</Words>
  <Application>WPS Presentation</Application>
  <PresentationFormat>On-screen Show (4:3)</PresentationFormat>
  <Paragraphs>43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Arial</vt:lpstr>
      <vt:lpstr>SimSun</vt:lpstr>
      <vt:lpstr>Wingdings</vt:lpstr>
      <vt:lpstr>Calibri</vt:lpstr>
      <vt:lpstr>Microsoft YaHei</vt:lpstr>
      <vt:lpstr>Office Theme</vt:lpstr>
      <vt:lpstr>Sample or FOC Invoice PPT</vt:lpstr>
      <vt:lpstr>PowerPoint 演示文稿</vt:lpstr>
      <vt:lpstr>Select the Sales Order Type = 4S</vt:lpstr>
      <vt:lpstr>Select Customer</vt:lpstr>
      <vt:lpstr>Sales order screen</vt:lpstr>
      <vt:lpstr>Asking for save of the S.O.</vt:lpstr>
      <vt:lpstr>S.O. is saved with a no. 000001</vt:lpstr>
      <vt:lpstr>Print Out of S.O.</vt:lpstr>
      <vt:lpstr>How to create Sample Invoice</vt:lpstr>
      <vt:lpstr>Select Invoice Type = 4S</vt:lpstr>
      <vt:lpstr>Select Customer</vt:lpstr>
      <vt:lpstr>Select Items</vt:lpstr>
      <vt:lpstr>Invoice Screen</vt:lpstr>
      <vt:lpstr>Print Out of Invoice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finsys</dc:creator>
  <cp:lastModifiedBy>vipin</cp:lastModifiedBy>
  <cp:revision>14</cp:revision>
  <dcterms:created xsi:type="dcterms:W3CDTF">2006-08-16T00:00:00Z</dcterms:created>
  <dcterms:modified xsi:type="dcterms:W3CDTF">2017-07-11T06:00:48Z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1033-10.2.0.5871</vt:lpwstr>
  </property>
</Properties>
</file>