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A4B4-75B5-4E8C-9FE4-B8CC7E57B65C}" type="datetimeFigureOut">
              <a:rPr lang="en-IN" smtClean="0"/>
              <a:t>07/06/2017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9249-7C08-4EFC-8784-2C62AED617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25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9249-7C08-4EFC-8784-2C62AED61707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46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740090"/>
            <a:ext cx="6400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5689" y="6207657"/>
            <a:ext cx="186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vijay@webtel.in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3789972" y="5804938"/>
            <a:ext cx="24769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/>
              <a:t>CS Vijay Sahni</a:t>
            </a:r>
            <a:endParaRPr lang="en-IN" sz="2700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6695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Webtel</a:t>
            </a:r>
            <a:r>
              <a:rPr lang="en-US" dirty="0"/>
              <a:t> </a:t>
            </a:r>
            <a:r>
              <a:rPr lang="en-US" dirty="0" smtClean="0"/>
              <a:t>GST Solution</a:t>
            </a:r>
            <a:endParaRPr lang="en-IN" dirty="0"/>
          </a:p>
        </p:txBody>
      </p:sp>
      <p:pic>
        <p:nvPicPr>
          <p:cNvPr id="7" name="Picture 2" descr="C:\Users\Sangeet\Pictures\web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629584"/>
            <a:ext cx="1836510" cy="9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KG\Pictures\finsys logo TM_14k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06" y="5629583"/>
            <a:ext cx="1778889" cy="9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Supplies : </a:t>
            </a:r>
            <a:r>
              <a:rPr lang="en-US" dirty="0" err="1" smtClean="0"/>
              <a:t>Regd</a:t>
            </a:r>
            <a:r>
              <a:rPr lang="en-US" dirty="0" smtClean="0"/>
              <a:t> Person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874" b="51527"/>
          <a:stretch/>
        </p:blipFill>
        <p:spPr bwMode="auto">
          <a:xfrm>
            <a:off x="1435608" y="1828800"/>
            <a:ext cx="749808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9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Supplies </a:t>
            </a:r>
            <a:r>
              <a:rPr lang="en-US" dirty="0" err="1" smtClean="0"/>
              <a:t>Regd</a:t>
            </a:r>
            <a:r>
              <a:rPr lang="en-US" dirty="0" smtClean="0"/>
              <a:t> Person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6206" b="64828"/>
          <a:stretch/>
        </p:blipFill>
        <p:spPr bwMode="auto">
          <a:xfrm>
            <a:off x="1435608" y="2057400"/>
            <a:ext cx="749808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Supplies &gt; 2.50 lacs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5615" b="56257"/>
          <a:stretch/>
        </p:blipFill>
        <p:spPr bwMode="auto">
          <a:xfrm>
            <a:off x="1435608" y="1905000"/>
            <a:ext cx="749808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of Advance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2464" t="9162" r="12253" b="12217"/>
          <a:stretch/>
        </p:blipFill>
        <p:spPr bwMode="auto">
          <a:xfrm>
            <a:off x="1435608" y="1905000"/>
            <a:ext cx="7403592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of Advance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6207" b="27586"/>
          <a:stretch/>
        </p:blipFill>
        <p:spPr bwMode="auto">
          <a:xfrm>
            <a:off x="1524000" y="1981200"/>
            <a:ext cx="7409688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Auto Adjustment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6990" b="21971"/>
          <a:stretch/>
        </p:blipFill>
        <p:spPr bwMode="auto">
          <a:xfrm>
            <a:off x="1435608" y="1828800"/>
            <a:ext cx="749808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8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Auto Adjustment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0049" b="55960"/>
          <a:stretch/>
        </p:blipFill>
        <p:spPr bwMode="auto">
          <a:xfrm>
            <a:off x="1435608" y="1981200"/>
            <a:ext cx="749808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9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GST Computation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2435" t="16256" r="21394" b="8374"/>
          <a:stretch/>
        </p:blipFill>
        <p:spPr bwMode="auto">
          <a:xfrm>
            <a:off x="1435608" y="1417320"/>
            <a:ext cx="7498080" cy="4602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with GSTR-2A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980" r="3944" b="11035"/>
          <a:stretch/>
        </p:blipFill>
        <p:spPr bwMode="auto">
          <a:xfrm>
            <a:off x="1435608" y="2124074"/>
            <a:ext cx="7498079" cy="404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60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Unmatched Records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685" r="3612" b="63350"/>
          <a:stretch/>
        </p:blipFill>
        <p:spPr bwMode="auto">
          <a:xfrm>
            <a:off x="1435608" y="2057400"/>
            <a:ext cx="749808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14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FINSYS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759" t="25419" r="25670" b="30838"/>
          <a:stretch/>
        </p:blipFill>
        <p:spPr bwMode="auto">
          <a:xfrm>
            <a:off x="1435608" y="1828800"/>
            <a:ext cx="7403592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57600" y="4038600"/>
            <a:ext cx="1828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FINSYS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NOT in ERP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094" r="4277" b="56256"/>
          <a:stretch/>
        </p:blipFill>
        <p:spPr bwMode="auto">
          <a:xfrm>
            <a:off x="1435608" y="1905000"/>
            <a:ext cx="749808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Intelligence Matching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998" t="12710" r="1617" b="64532"/>
          <a:stretch/>
        </p:blipFill>
        <p:spPr bwMode="auto">
          <a:xfrm>
            <a:off x="1459492" y="1981200"/>
            <a:ext cx="7474196" cy="2819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1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Accepted Records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980" r="4277" b="27586"/>
          <a:stretch/>
        </p:blipFill>
        <p:spPr bwMode="auto">
          <a:xfrm>
            <a:off x="1435608" y="2057400"/>
            <a:ext cx="749808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1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GSTR-1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126" t="13300" r="14414" b="25813"/>
          <a:stretch/>
        </p:blipFill>
        <p:spPr bwMode="auto">
          <a:xfrm>
            <a:off x="1435608" y="2057400"/>
            <a:ext cx="749808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6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GSTR-1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3461" t="16847" r="13250" b="13695"/>
          <a:stretch/>
        </p:blipFill>
        <p:spPr bwMode="auto">
          <a:xfrm>
            <a:off x="1435608" y="1981200"/>
            <a:ext cx="7498079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7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GSTR-2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459" t="13005" r="14579" b="11330"/>
          <a:stretch/>
        </p:blipFill>
        <p:spPr bwMode="auto">
          <a:xfrm>
            <a:off x="1435608" y="1828800"/>
            <a:ext cx="749808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4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GSTR-3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625" t="13596" r="14580" b="29360"/>
          <a:stretch/>
        </p:blipFill>
        <p:spPr bwMode="auto">
          <a:xfrm>
            <a:off x="1435608" y="1905000"/>
            <a:ext cx="7498080" cy="419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7980" b="14581"/>
          <a:stretch/>
        </p:blipFill>
        <p:spPr bwMode="auto">
          <a:xfrm>
            <a:off x="1524000" y="1905000"/>
            <a:ext cx="7409688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Payment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73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of Tax paid from GSTN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2660" b="73695"/>
          <a:stretch/>
        </p:blipFill>
        <p:spPr bwMode="auto">
          <a:xfrm>
            <a:off x="1524000" y="2057400"/>
            <a:ext cx="7409688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16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2414" r="454" b="10739"/>
          <a:stretch/>
        </p:blipFill>
        <p:spPr bwMode="auto">
          <a:xfrm>
            <a:off x="1524000" y="1905000"/>
            <a:ext cx="7409688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from FINSYS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8120" t="16551" r="27780" b="19015"/>
          <a:stretch/>
        </p:blipFill>
        <p:spPr bwMode="auto">
          <a:xfrm>
            <a:off x="1524000" y="1981200"/>
            <a:ext cx="7315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19800" y="2038066"/>
            <a:ext cx="914400" cy="955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FINSYS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4572000"/>
            <a:ext cx="14478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1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2414" b="11034"/>
          <a:stretch/>
        </p:blipFill>
        <p:spPr bwMode="auto">
          <a:xfrm>
            <a:off x="1524000" y="1828800"/>
            <a:ext cx="7409688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2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2414" b="10739"/>
          <a:stretch/>
        </p:blipFill>
        <p:spPr bwMode="auto">
          <a:xfrm>
            <a:off x="1435608" y="1752600"/>
            <a:ext cx="749808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8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2118" b="11922"/>
          <a:stretch/>
        </p:blipFill>
        <p:spPr bwMode="auto">
          <a:xfrm>
            <a:off x="1524000" y="1752600"/>
            <a:ext cx="7315200" cy="449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83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2414" b="11034"/>
          <a:stretch/>
        </p:blipFill>
        <p:spPr bwMode="auto">
          <a:xfrm>
            <a:off x="1600200" y="2133600"/>
            <a:ext cx="7333488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1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ipprichard.com/wp-content/uploads/2014/04/bigstock-Thank-You-202535-583x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84" y="-18944"/>
            <a:ext cx="8160316" cy="68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3361" y="5511969"/>
            <a:ext cx="24769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/>
              <a:t>CS Vijay Sahni</a:t>
            </a:r>
            <a:endParaRPr lang="en-IN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3475206" y="6019800"/>
            <a:ext cx="186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vijay@webtel.in</a:t>
            </a:r>
            <a:endParaRPr lang="en-IN" b="1" dirty="0"/>
          </a:p>
        </p:txBody>
      </p:sp>
      <p:pic>
        <p:nvPicPr>
          <p:cNvPr id="5" name="Picture 2" descr="C:\Users\Sangeet\Pictures\web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77" y="5891165"/>
            <a:ext cx="1836510" cy="9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KG\Pictures\finsys logo TM_14k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56" y="5891165"/>
            <a:ext cx="1778889" cy="9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Summary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2796" t="7094" r="12918" b="56552"/>
          <a:stretch/>
        </p:blipFill>
        <p:spPr bwMode="auto">
          <a:xfrm>
            <a:off x="1435608" y="1981200"/>
            <a:ext cx="749808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8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Partywise</a:t>
            </a:r>
            <a:r>
              <a:rPr lang="en-US" dirty="0" smtClean="0"/>
              <a:t> Sales Summary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2797" t="6798" r="12752" b="55665"/>
          <a:stretch/>
        </p:blipFill>
        <p:spPr bwMode="auto">
          <a:xfrm>
            <a:off x="1435608" y="1828800"/>
            <a:ext cx="749808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 Register Imported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3005" b="14581"/>
          <a:stretch/>
        </p:blipFill>
        <p:spPr bwMode="auto">
          <a:xfrm>
            <a:off x="1435608" y="1905000"/>
            <a:ext cx="7498080" cy="441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9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Register Summary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2963" t="7094" r="12752" b="75843"/>
          <a:stretch/>
        </p:blipFill>
        <p:spPr bwMode="auto">
          <a:xfrm>
            <a:off x="1435608" y="1752600"/>
            <a:ext cx="749808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4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Register Imported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6798" b="24631"/>
          <a:stretch/>
        </p:blipFill>
        <p:spPr bwMode="auto">
          <a:xfrm>
            <a:off x="1435608" y="1905000"/>
            <a:ext cx="749808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7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0344" b="8966"/>
          <a:stretch/>
        </p:blipFill>
        <p:spPr bwMode="auto">
          <a:xfrm>
            <a:off x="1435608" y="1905000"/>
            <a:ext cx="7498080" cy="441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7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601</TotalTime>
  <Words>96</Words>
  <Application>Microsoft Office PowerPoint</Application>
  <PresentationFormat>On-screen Show (4:3)</PresentationFormat>
  <Paragraphs>40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Gill Sans MT</vt:lpstr>
      <vt:lpstr>Verdana</vt:lpstr>
      <vt:lpstr>Wingdings 2</vt:lpstr>
      <vt:lpstr>Solstice</vt:lpstr>
      <vt:lpstr>Webtel GST Solution</vt:lpstr>
      <vt:lpstr>Select FINSYS</vt:lpstr>
      <vt:lpstr>Import from FINSYS</vt:lpstr>
      <vt:lpstr>Sales Summary</vt:lpstr>
      <vt:lpstr>Partywise Sales Summary</vt:lpstr>
      <vt:lpstr>Sale Register Imported</vt:lpstr>
      <vt:lpstr>Purchase Register Summary</vt:lpstr>
      <vt:lpstr>Purchase Register Imported</vt:lpstr>
      <vt:lpstr>Computation </vt:lpstr>
      <vt:lpstr>Local Supplies : Regd Person</vt:lpstr>
      <vt:lpstr>Central Supplies Regd Person</vt:lpstr>
      <vt:lpstr>Central Supplies &gt; 2.50 lacs</vt:lpstr>
      <vt:lpstr>Payment of Advance</vt:lpstr>
      <vt:lpstr>Adjustment of Advance</vt:lpstr>
      <vt:lpstr>Advance Auto Adjustment</vt:lpstr>
      <vt:lpstr>Advance Auto Adjustment</vt:lpstr>
      <vt:lpstr>GST Computation</vt:lpstr>
      <vt:lpstr>Matching with GSTR-2A</vt:lpstr>
      <vt:lpstr>Unmatched Records</vt:lpstr>
      <vt:lpstr>Details NOT in ERP</vt:lpstr>
      <vt:lpstr>Auto Intelligence Matching</vt:lpstr>
      <vt:lpstr>Accepted Records</vt:lpstr>
      <vt:lpstr>Summary GSTR-1</vt:lpstr>
      <vt:lpstr>GSTR-1</vt:lpstr>
      <vt:lpstr>Summary GSTR-2</vt:lpstr>
      <vt:lpstr>Summary GSTR-3</vt:lpstr>
      <vt:lpstr>Tax Payment </vt:lpstr>
      <vt:lpstr>Import of Tax paid from GSTN</vt:lpstr>
      <vt:lpstr>Dashboard</vt:lpstr>
      <vt:lpstr>Dashboard</vt:lpstr>
      <vt:lpstr>Dashboard</vt:lpstr>
      <vt:lpstr>Dashboard</vt:lpstr>
      <vt:lpstr>Dashboard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Rajeev</cp:lastModifiedBy>
  <cp:revision>101</cp:revision>
  <dcterms:created xsi:type="dcterms:W3CDTF">2006-08-16T00:00:00Z</dcterms:created>
  <dcterms:modified xsi:type="dcterms:W3CDTF">2017-06-07T12:37:02Z</dcterms:modified>
</cp:coreProperties>
</file>