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3" r:id="rId5"/>
    <p:sldId id="258" r:id="rId6"/>
    <p:sldId id="257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#7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03EA6AD-CAA2-4320-A921-EA5E33795115}" type="doc">
      <dgm:prSet loTypeId="urn:microsoft.com/office/officeart/2005/8/layout/target3" loCatId="list" qsTypeId="urn:microsoft.com/office/officeart/2005/8/quickstyle/simple3" qsCatId="simple" csTypeId="urn:microsoft.com/office/officeart/2005/8/colors/colorful5" csCatId="colorful" phldr="1"/>
      <dgm:spPr/>
    </dgm:pt>
    <dgm:pt modelId="{3248FDFB-F0FB-42EB-825D-A800F56ACF7D}">
      <dgm:prSet phldrT="[Text]"/>
      <dgm:spPr/>
      <dgm:t>
        <a:bodyPr/>
        <a:lstStyle/>
        <a:p>
          <a:r>
            <a:rPr lang="en-US" dirty="0" smtClean="0"/>
            <a:t>Faridabad Plant : 000001 onwards</a:t>
          </a:r>
          <a:endParaRPr lang="en-US" dirty="0"/>
        </a:p>
      </dgm:t>
    </dgm:pt>
    <dgm:pt modelId="{6C68D078-FB70-47D1-8DE8-C3C49051D94A}" type="parTrans" cxnId="{7515F40D-C11C-41C2-9E9A-73CB89BEB00D}">
      <dgm:prSet/>
      <dgm:spPr/>
      <dgm:t>
        <a:bodyPr/>
        <a:lstStyle/>
        <a:p>
          <a:endParaRPr lang="en-GB"/>
        </a:p>
      </dgm:t>
    </dgm:pt>
    <dgm:pt modelId="{B5A6F49F-0A2A-4F02-830E-4B04E331DFC7}" type="sibTrans" cxnId="{7515F40D-C11C-41C2-9E9A-73CB89BEB00D}">
      <dgm:prSet/>
      <dgm:spPr/>
      <dgm:t>
        <a:bodyPr/>
        <a:lstStyle/>
        <a:p>
          <a:endParaRPr lang="en-GB"/>
        </a:p>
      </dgm:t>
    </dgm:pt>
    <dgm:pt modelId="{A4FF744A-9F31-436C-853E-9E2AED664B8A}">
      <dgm:prSet phldrT="[Text]"/>
      <dgm:spPr/>
      <dgm:t>
        <a:bodyPr/>
        <a:lstStyle/>
        <a:p>
          <a:r>
            <a:rPr lang="en-US" dirty="0" err="1" smtClean="0"/>
            <a:t>Manesar</a:t>
          </a:r>
          <a:r>
            <a:rPr lang="en-US" dirty="0" smtClean="0"/>
            <a:t> Plant : 000001 onwards</a:t>
          </a:r>
          <a:endParaRPr lang="en-US" dirty="0"/>
        </a:p>
      </dgm:t>
    </dgm:pt>
    <dgm:pt modelId="{DE8DD217-9364-48D7-89BD-FF89515DED7E}" type="parTrans" cxnId="{1607789A-AEC9-45A8-99BD-3CE88EECD6B3}">
      <dgm:prSet/>
      <dgm:spPr/>
      <dgm:t>
        <a:bodyPr/>
        <a:lstStyle/>
        <a:p>
          <a:endParaRPr lang="en-GB"/>
        </a:p>
      </dgm:t>
    </dgm:pt>
    <dgm:pt modelId="{D1BED08F-16E9-487A-B500-5ED7027FDA23}" type="sibTrans" cxnId="{1607789A-AEC9-45A8-99BD-3CE88EECD6B3}">
      <dgm:prSet/>
      <dgm:spPr/>
      <dgm:t>
        <a:bodyPr/>
        <a:lstStyle/>
        <a:p>
          <a:endParaRPr lang="en-GB"/>
        </a:p>
      </dgm:t>
    </dgm:pt>
    <dgm:pt modelId="{0F66AC93-19E3-4B7C-84C3-08C1C2CACE9E}">
      <dgm:prSet phldrT="[Text]"/>
      <dgm:spPr/>
      <dgm:t>
        <a:bodyPr/>
        <a:lstStyle/>
        <a:p>
          <a:r>
            <a:rPr lang="en-US" dirty="0" smtClean="0"/>
            <a:t>Pune Plant : 000001 onwards</a:t>
          </a:r>
          <a:endParaRPr lang="en-US" dirty="0"/>
        </a:p>
      </dgm:t>
    </dgm:pt>
    <dgm:pt modelId="{AC70D2A4-2872-4577-8539-B664624973C4}" type="parTrans" cxnId="{138F2B8B-79C7-4767-A588-78FAA9D30C91}">
      <dgm:prSet/>
      <dgm:spPr/>
      <dgm:t>
        <a:bodyPr/>
        <a:lstStyle/>
        <a:p>
          <a:endParaRPr lang="en-GB"/>
        </a:p>
      </dgm:t>
    </dgm:pt>
    <dgm:pt modelId="{27806D17-39DF-48A0-93DF-0334EFB653EE}" type="sibTrans" cxnId="{138F2B8B-79C7-4767-A588-78FAA9D30C91}">
      <dgm:prSet/>
      <dgm:spPr/>
      <dgm:t>
        <a:bodyPr/>
        <a:lstStyle/>
        <a:p>
          <a:endParaRPr lang="en-GB"/>
        </a:p>
      </dgm:t>
    </dgm:pt>
    <dgm:pt modelId="{0E62DCAC-9288-4764-B9E8-14D5947D67E9}" type="pres">
      <dgm:prSet presAssocID="{E03EA6AD-CAA2-4320-A921-EA5E33795115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ED7DEF67-4C35-4553-96C7-1BCDB27214E9}" type="pres">
      <dgm:prSet presAssocID="{3248FDFB-F0FB-42EB-825D-A800F56ACF7D}" presName="circle1" presStyleLbl="node1" presStyleIdx="0" presStyleCnt="3"/>
      <dgm:spPr/>
    </dgm:pt>
    <dgm:pt modelId="{967B7B8E-C3E2-4E50-B5C7-94F4FCF701F0}" type="pres">
      <dgm:prSet presAssocID="{3248FDFB-F0FB-42EB-825D-A800F56ACF7D}" presName="space" presStyleCnt="0"/>
      <dgm:spPr/>
    </dgm:pt>
    <dgm:pt modelId="{EDA9D988-BE6D-49B1-B346-1422F34E95B2}" type="pres">
      <dgm:prSet presAssocID="{3248FDFB-F0FB-42EB-825D-A800F56ACF7D}" presName="rect1" presStyleLbl="alignAcc1" presStyleIdx="0" presStyleCnt="3"/>
      <dgm:spPr/>
      <dgm:t>
        <a:bodyPr/>
        <a:lstStyle/>
        <a:p>
          <a:endParaRPr lang="en-GB"/>
        </a:p>
      </dgm:t>
    </dgm:pt>
    <dgm:pt modelId="{7148046A-0AFA-4280-8FE3-A85445F6722A}" type="pres">
      <dgm:prSet presAssocID="{A4FF744A-9F31-436C-853E-9E2AED664B8A}" presName="vertSpace2" presStyleLbl="node1" presStyleIdx="0" presStyleCnt="3"/>
      <dgm:spPr/>
    </dgm:pt>
    <dgm:pt modelId="{9251DC8E-A06C-46A2-9B77-84F8E565ECA4}" type="pres">
      <dgm:prSet presAssocID="{A4FF744A-9F31-436C-853E-9E2AED664B8A}" presName="circle2" presStyleLbl="node1" presStyleIdx="1" presStyleCnt="3"/>
      <dgm:spPr/>
    </dgm:pt>
    <dgm:pt modelId="{CCE8B71F-9F62-430E-A7CE-F258D14B2664}" type="pres">
      <dgm:prSet presAssocID="{A4FF744A-9F31-436C-853E-9E2AED664B8A}" presName="rect2" presStyleLbl="alignAcc1" presStyleIdx="1" presStyleCnt="3"/>
      <dgm:spPr/>
      <dgm:t>
        <a:bodyPr/>
        <a:lstStyle/>
        <a:p>
          <a:endParaRPr lang="en-GB"/>
        </a:p>
      </dgm:t>
    </dgm:pt>
    <dgm:pt modelId="{6F51442B-A22C-4312-8CCB-7F9BACFDF570}" type="pres">
      <dgm:prSet presAssocID="{0F66AC93-19E3-4B7C-84C3-08C1C2CACE9E}" presName="vertSpace3" presStyleLbl="node1" presStyleIdx="1" presStyleCnt="3"/>
      <dgm:spPr/>
    </dgm:pt>
    <dgm:pt modelId="{D6CB0F00-6AB7-48D2-AB28-47548EE524DC}" type="pres">
      <dgm:prSet presAssocID="{0F66AC93-19E3-4B7C-84C3-08C1C2CACE9E}" presName="circle3" presStyleLbl="node1" presStyleIdx="2" presStyleCnt="3"/>
      <dgm:spPr/>
    </dgm:pt>
    <dgm:pt modelId="{16F7862F-8424-48FD-85B1-C10CA41AF7C0}" type="pres">
      <dgm:prSet presAssocID="{0F66AC93-19E3-4B7C-84C3-08C1C2CACE9E}" presName="rect3" presStyleLbl="alignAcc1" presStyleIdx="2" presStyleCnt="3"/>
      <dgm:spPr/>
      <dgm:t>
        <a:bodyPr/>
        <a:lstStyle/>
        <a:p>
          <a:endParaRPr lang="en-GB"/>
        </a:p>
      </dgm:t>
    </dgm:pt>
    <dgm:pt modelId="{AB0B933F-F6EB-463D-8571-1EB70CB82DB4}" type="pres">
      <dgm:prSet presAssocID="{3248FDFB-F0FB-42EB-825D-A800F56ACF7D}" presName="rect1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7B48C11-4CFE-4105-9771-E060D6D20BD0}" type="pres">
      <dgm:prSet presAssocID="{A4FF744A-9F31-436C-853E-9E2AED664B8A}" presName="rect2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7B3D333-7A44-471F-B2F4-213AFA7CD1F6}" type="pres">
      <dgm:prSet presAssocID="{0F66AC93-19E3-4B7C-84C3-08C1C2CACE9E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138F2B8B-79C7-4767-A588-78FAA9D30C91}" srcId="{E03EA6AD-CAA2-4320-A921-EA5E33795115}" destId="{0F66AC93-19E3-4B7C-84C3-08C1C2CACE9E}" srcOrd="2" destOrd="0" parTransId="{AC70D2A4-2872-4577-8539-B664624973C4}" sibTransId="{27806D17-39DF-48A0-93DF-0334EFB653EE}"/>
    <dgm:cxn modelId="{AB526F12-9F4C-4D59-A8D8-7A7DBAB7F63D}" type="presOf" srcId="{E03EA6AD-CAA2-4320-A921-EA5E33795115}" destId="{0E62DCAC-9288-4764-B9E8-14D5947D67E9}" srcOrd="0" destOrd="0" presId="urn:microsoft.com/office/officeart/2005/8/layout/target3"/>
    <dgm:cxn modelId="{7515F40D-C11C-41C2-9E9A-73CB89BEB00D}" srcId="{E03EA6AD-CAA2-4320-A921-EA5E33795115}" destId="{3248FDFB-F0FB-42EB-825D-A800F56ACF7D}" srcOrd="0" destOrd="0" parTransId="{6C68D078-FB70-47D1-8DE8-C3C49051D94A}" sibTransId="{B5A6F49F-0A2A-4F02-830E-4B04E331DFC7}"/>
    <dgm:cxn modelId="{C6E47B1D-6CFF-4C17-8406-34E8587781CC}" type="presOf" srcId="{A4FF744A-9F31-436C-853E-9E2AED664B8A}" destId="{E7B48C11-4CFE-4105-9771-E060D6D20BD0}" srcOrd="1" destOrd="0" presId="urn:microsoft.com/office/officeart/2005/8/layout/target3"/>
    <dgm:cxn modelId="{1607789A-AEC9-45A8-99BD-3CE88EECD6B3}" srcId="{E03EA6AD-CAA2-4320-A921-EA5E33795115}" destId="{A4FF744A-9F31-436C-853E-9E2AED664B8A}" srcOrd="1" destOrd="0" parTransId="{DE8DD217-9364-48D7-89BD-FF89515DED7E}" sibTransId="{D1BED08F-16E9-487A-B500-5ED7027FDA23}"/>
    <dgm:cxn modelId="{CAE7F4B0-02C0-4D73-9F71-E6406FA72AD0}" type="presOf" srcId="{0F66AC93-19E3-4B7C-84C3-08C1C2CACE9E}" destId="{16F7862F-8424-48FD-85B1-C10CA41AF7C0}" srcOrd="0" destOrd="0" presId="urn:microsoft.com/office/officeart/2005/8/layout/target3"/>
    <dgm:cxn modelId="{E37E89C5-3203-4CAE-9DB9-7AE0CC1431E1}" type="presOf" srcId="{A4FF744A-9F31-436C-853E-9E2AED664B8A}" destId="{CCE8B71F-9F62-430E-A7CE-F258D14B2664}" srcOrd="0" destOrd="0" presId="urn:microsoft.com/office/officeart/2005/8/layout/target3"/>
    <dgm:cxn modelId="{7D797D48-F5DD-49A3-9DDA-BEB817E30C00}" type="presOf" srcId="{3248FDFB-F0FB-42EB-825D-A800F56ACF7D}" destId="{AB0B933F-F6EB-463D-8571-1EB70CB82DB4}" srcOrd="1" destOrd="0" presId="urn:microsoft.com/office/officeart/2005/8/layout/target3"/>
    <dgm:cxn modelId="{815F23CA-AF05-412C-B574-2D067AE87BE2}" type="presOf" srcId="{3248FDFB-F0FB-42EB-825D-A800F56ACF7D}" destId="{EDA9D988-BE6D-49B1-B346-1422F34E95B2}" srcOrd="0" destOrd="0" presId="urn:microsoft.com/office/officeart/2005/8/layout/target3"/>
    <dgm:cxn modelId="{CE7FC36D-AFAA-4E3F-903F-4C577C759D80}" type="presOf" srcId="{0F66AC93-19E3-4B7C-84C3-08C1C2CACE9E}" destId="{57B3D333-7A44-471F-B2F4-213AFA7CD1F6}" srcOrd="1" destOrd="0" presId="urn:microsoft.com/office/officeart/2005/8/layout/target3"/>
    <dgm:cxn modelId="{7F0C7EA0-D494-4A5C-BCA5-5CBE7C48E665}" type="presParOf" srcId="{0E62DCAC-9288-4764-B9E8-14D5947D67E9}" destId="{ED7DEF67-4C35-4553-96C7-1BCDB27214E9}" srcOrd="0" destOrd="0" presId="urn:microsoft.com/office/officeart/2005/8/layout/target3"/>
    <dgm:cxn modelId="{596D857D-92DA-4AC6-A38B-16938785B232}" type="presParOf" srcId="{0E62DCAC-9288-4764-B9E8-14D5947D67E9}" destId="{967B7B8E-C3E2-4E50-B5C7-94F4FCF701F0}" srcOrd="1" destOrd="0" presId="urn:microsoft.com/office/officeart/2005/8/layout/target3"/>
    <dgm:cxn modelId="{F580F13D-3AA4-431A-B6B7-DC2C2B7A7555}" type="presParOf" srcId="{0E62DCAC-9288-4764-B9E8-14D5947D67E9}" destId="{EDA9D988-BE6D-49B1-B346-1422F34E95B2}" srcOrd="2" destOrd="0" presId="urn:microsoft.com/office/officeart/2005/8/layout/target3"/>
    <dgm:cxn modelId="{C58D78F7-CC66-47C2-992A-CEF8AD420BBF}" type="presParOf" srcId="{0E62DCAC-9288-4764-B9E8-14D5947D67E9}" destId="{7148046A-0AFA-4280-8FE3-A85445F6722A}" srcOrd="3" destOrd="0" presId="urn:microsoft.com/office/officeart/2005/8/layout/target3"/>
    <dgm:cxn modelId="{9379BF13-76C5-4E1E-BA33-5D6EE9D55B09}" type="presParOf" srcId="{0E62DCAC-9288-4764-B9E8-14D5947D67E9}" destId="{9251DC8E-A06C-46A2-9B77-84F8E565ECA4}" srcOrd="4" destOrd="0" presId="urn:microsoft.com/office/officeart/2005/8/layout/target3"/>
    <dgm:cxn modelId="{4A69AC68-DAE2-4485-AC05-CE6D46578462}" type="presParOf" srcId="{0E62DCAC-9288-4764-B9E8-14D5947D67E9}" destId="{CCE8B71F-9F62-430E-A7CE-F258D14B2664}" srcOrd="5" destOrd="0" presId="urn:microsoft.com/office/officeart/2005/8/layout/target3"/>
    <dgm:cxn modelId="{5EB0FD41-BC94-4AC6-B3EF-879DF498D70F}" type="presParOf" srcId="{0E62DCAC-9288-4764-B9E8-14D5947D67E9}" destId="{6F51442B-A22C-4312-8CCB-7F9BACFDF570}" srcOrd="6" destOrd="0" presId="urn:microsoft.com/office/officeart/2005/8/layout/target3"/>
    <dgm:cxn modelId="{241C1347-4FFB-422E-B9CE-D38E1FF79A8D}" type="presParOf" srcId="{0E62DCAC-9288-4764-B9E8-14D5947D67E9}" destId="{D6CB0F00-6AB7-48D2-AB28-47548EE524DC}" srcOrd="7" destOrd="0" presId="urn:microsoft.com/office/officeart/2005/8/layout/target3"/>
    <dgm:cxn modelId="{6D38FE89-EB51-489F-AAAE-C0B0E8EAC054}" type="presParOf" srcId="{0E62DCAC-9288-4764-B9E8-14D5947D67E9}" destId="{16F7862F-8424-48FD-85B1-C10CA41AF7C0}" srcOrd="8" destOrd="0" presId="urn:microsoft.com/office/officeart/2005/8/layout/target3"/>
    <dgm:cxn modelId="{FFE9A537-FD6C-4B66-9480-973C870A6038}" type="presParOf" srcId="{0E62DCAC-9288-4764-B9E8-14D5947D67E9}" destId="{AB0B933F-F6EB-463D-8571-1EB70CB82DB4}" srcOrd="9" destOrd="0" presId="urn:microsoft.com/office/officeart/2005/8/layout/target3"/>
    <dgm:cxn modelId="{CE9AF50D-23B9-477C-A65A-8470F3FE80AC}" type="presParOf" srcId="{0E62DCAC-9288-4764-B9E8-14D5947D67E9}" destId="{E7B48C11-4CFE-4105-9771-E060D6D20BD0}" srcOrd="10" destOrd="0" presId="urn:microsoft.com/office/officeart/2005/8/layout/target3"/>
    <dgm:cxn modelId="{F9414A44-D348-4224-B293-AFA8940B6D23}" type="presParOf" srcId="{0E62DCAC-9288-4764-B9E8-14D5947D67E9}" destId="{57B3D333-7A44-471F-B2F4-213AFA7CD1F6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03EA6AD-CAA2-4320-A921-EA5E33795115}" type="doc">
      <dgm:prSet loTypeId="urn:microsoft.com/office/officeart/2005/8/layout/pyramid2" loCatId="list" qsTypeId="urn:microsoft.com/office/officeart/2005/8/quickstyle/simple3" qsCatId="simple" csTypeId="urn:microsoft.com/office/officeart/2005/8/colors/accent1_2" csCatId="accent1" phldr="1"/>
      <dgm:spPr/>
    </dgm:pt>
    <dgm:pt modelId="{3248FDFB-F0FB-42EB-825D-A800F56ACF7D}">
      <dgm:prSet phldrT="[Text]"/>
      <dgm:spPr/>
      <dgm:t>
        <a:bodyPr/>
        <a:lstStyle/>
        <a:p>
          <a:r>
            <a:rPr lang="en-US" dirty="0" smtClean="0"/>
            <a:t>So, the customers ERP will check “uniqueness”</a:t>
          </a:r>
          <a:endParaRPr lang="en-US" dirty="0"/>
        </a:p>
      </dgm:t>
    </dgm:pt>
    <dgm:pt modelId="{6C68D078-FB70-47D1-8DE8-C3C49051D94A}" type="parTrans" cxnId="{7515F40D-C11C-41C2-9E9A-73CB89BEB00D}">
      <dgm:prSet/>
      <dgm:spPr/>
      <dgm:t>
        <a:bodyPr/>
        <a:lstStyle/>
        <a:p>
          <a:endParaRPr lang="en-GB"/>
        </a:p>
      </dgm:t>
    </dgm:pt>
    <dgm:pt modelId="{B5A6F49F-0A2A-4F02-830E-4B04E331DFC7}" type="sibTrans" cxnId="{7515F40D-C11C-41C2-9E9A-73CB89BEB00D}">
      <dgm:prSet/>
      <dgm:spPr/>
      <dgm:t>
        <a:bodyPr/>
        <a:lstStyle/>
        <a:p>
          <a:endParaRPr lang="en-GB"/>
        </a:p>
      </dgm:t>
    </dgm:pt>
    <dgm:pt modelId="{D0F2D832-E126-475E-B89E-C57A81F9C311}">
      <dgm:prSet phldrT="[Text]"/>
      <dgm:spPr/>
      <dgm:t>
        <a:bodyPr/>
        <a:lstStyle/>
        <a:p>
          <a:r>
            <a:rPr lang="en-US" dirty="0" err="1" smtClean="0"/>
            <a:t>Govt</a:t>
          </a:r>
          <a:r>
            <a:rPr lang="en-US" dirty="0" smtClean="0"/>
            <a:t> ERP will also check Uniqueness</a:t>
          </a:r>
          <a:endParaRPr lang="en-US" dirty="0"/>
        </a:p>
      </dgm:t>
    </dgm:pt>
    <dgm:pt modelId="{A67FB7DB-8D80-4CD9-9217-B6A3EFE323A5}" type="parTrans" cxnId="{26989ADF-3174-4EF6-AC13-AD899722B1EF}">
      <dgm:prSet/>
      <dgm:spPr/>
    </dgm:pt>
    <dgm:pt modelId="{FB7AAA42-3F6A-4B05-BA5B-E3371AE2D464}" type="sibTrans" cxnId="{26989ADF-3174-4EF6-AC13-AD899722B1EF}">
      <dgm:prSet/>
      <dgm:spPr/>
    </dgm:pt>
    <dgm:pt modelId="{D208F4A0-7196-44B2-9D1A-E6E36A4778C4}" type="pres">
      <dgm:prSet presAssocID="{E03EA6AD-CAA2-4320-A921-EA5E33795115}" presName="compositeShape" presStyleCnt="0">
        <dgm:presLayoutVars>
          <dgm:dir/>
          <dgm:resizeHandles/>
        </dgm:presLayoutVars>
      </dgm:prSet>
      <dgm:spPr/>
    </dgm:pt>
    <dgm:pt modelId="{3859802F-102A-46A8-82B8-AA5EA182EC47}" type="pres">
      <dgm:prSet presAssocID="{E03EA6AD-CAA2-4320-A921-EA5E33795115}" presName="pyramid" presStyleLbl="node1" presStyleIdx="0" presStyleCnt="1"/>
      <dgm:spPr/>
    </dgm:pt>
    <dgm:pt modelId="{23DEC95A-07AE-4987-B83F-2030F6B53DE9}" type="pres">
      <dgm:prSet presAssocID="{E03EA6AD-CAA2-4320-A921-EA5E33795115}" presName="theList" presStyleCnt="0"/>
      <dgm:spPr/>
    </dgm:pt>
    <dgm:pt modelId="{2EE6CA7D-6D9A-4DD0-9173-F1CB2ACCB2AF}" type="pres">
      <dgm:prSet presAssocID="{3248FDFB-F0FB-42EB-825D-A800F56ACF7D}" presName="aNode" presStyleLbl="fg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CE1D3B-B62D-4E1B-9A91-C6500938772B}" type="pres">
      <dgm:prSet presAssocID="{3248FDFB-F0FB-42EB-825D-A800F56ACF7D}" presName="aSpace" presStyleCnt="0"/>
      <dgm:spPr/>
    </dgm:pt>
    <dgm:pt modelId="{AA27827B-EABF-4DBB-B89B-99A2D2E08738}" type="pres">
      <dgm:prSet presAssocID="{D0F2D832-E126-475E-B89E-C57A81F9C311}" presName="aNode" presStyleLbl="fgAcc1" presStyleIdx="1" presStyleCnt="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0CC6407-AD6D-4FD6-B144-995FC1CAA1B9}" type="pres">
      <dgm:prSet presAssocID="{D0F2D832-E126-475E-B89E-C57A81F9C311}" presName="aSpace" presStyleCnt="0"/>
      <dgm:spPr/>
    </dgm:pt>
  </dgm:ptLst>
  <dgm:cxnLst>
    <dgm:cxn modelId="{7515F40D-C11C-41C2-9E9A-73CB89BEB00D}" srcId="{E03EA6AD-CAA2-4320-A921-EA5E33795115}" destId="{3248FDFB-F0FB-42EB-825D-A800F56ACF7D}" srcOrd="0" destOrd="0" parTransId="{6C68D078-FB70-47D1-8DE8-C3C49051D94A}" sibTransId="{B5A6F49F-0A2A-4F02-830E-4B04E331DFC7}"/>
    <dgm:cxn modelId="{B0FA5093-F05A-4DE1-BF8B-C07ADA22D10B}" type="presOf" srcId="{3248FDFB-F0FB-42EB-825D-A800F56ACF7D}" destId="{2EE6CA7D-6D9A-4DD0-9173-F1CB2ACCB2AF}" srcOrd="0" destOrd="0" presId="urn:microsoft.com/office/officeart/2005/8/layout/pyramid2"/>
    <dgm:cxn modelId="{26989ADF-3174-4EF6-AC13-AD899722B1EF}" srcId="{E03EA6AD-CAA2-4320-A921-EA5E33795115}" destId="{D0F2D832-E126-475E-B89E-C57A81F9C311}" srcOrd="1" destOrd="0" parTransId="{A67FB7DB-8D80-4CD9-9217-B6A3EFE323A5}" sibTransId="{FB7AAA42-3F6A-4B05-BA5B-E3371AE2D464}"/>
    <dgm:cxn modelId="{81FF6F8A-BD53-4231-979D-C04D93E3E63C}" type="presOf" srcId="{D0F2D832-E126-475E-B89E-C57A81F9C311}" destId="{AA27827B-EABF-4DBB-B89B-99A2D2E08738}" srcOrd="0" destOrd="0" presId="urn:microsoft.com/office/officeart/2005/8/layout/pyramid2"/>
    <dgm:cxn modelId="{8E411E34-B59D-4494-B583-30B185C3FAD1}" type="presOf" srcId="{E03EA6AD-CAA2-4320-A921-EA5E33795115}" destId="{D208F4A0-7196-44B2-9D1A-E6E36A4778C4}" srcOrd="0" destOrd="0" presId="urn:microsoft.com/office/officeart/2005/8/layout/pyramid2"/>
    <dgm:cxn modelId="{BD552099-2FAD-45AF-A549-63447B05E504}" type="presParOf" srcId="{D208F4A0-7196-44B2-9D1A-E6E36A4778C4}" destId="{3859802F-102A-46A8-82B8-AA5EA182EC47}" srcOrd="0" destOrd="0" presId="urn:microsoft.com/office/officeart/2005/8/layout/pyramid2"/>
    <dgm:cxn modelId="{6DAAA5D8-B389-4B12-B071-952AAE62A57E}" type="presParOf" srcId="{D208F4A0-7196-44B2-9D1A-E6E36A4778C4}" destId="{23DEC95A-07AE-4987-B83F-2030F6B53DE9}" srcOrd="1" destOrd="0" presId="urn:microsoft.com/office/officeart/2005/8/layout/pyramid2"/>
    <dgm:cxn modelId="{E11787F8-75DD-40C0-B378-AE97646F3E40}" type="presParOf" srcId="{23DEC95A-07AE-4987-B83F-2030F6B53DE9}" destId="{2EE6CA7D-6D9A-4DD0-9173-F1CB2ACCB2AF}" srcOrd="0" destOrd="0" presId="urn:microsoft.com/office/officeart/2005/8/layout/pyramid2"/>
    <dgm:cxn modelId="{0D23B28D-905E-4DB9-8D0F-A19D9CCCC324}" type="presParOf" srcId="{23DEC95A-07AE-4987-B83F-2030F6B53DE9}" destId="{F8CE1D3B-B62D-4E1B-9A91-C6500938772B}" srcOrd="1" destOrd="0" presId="urn:microsoft.com/office/officeart/2005/8/layout/pyramid2"/>
    <dgm:cxn modelId="{6EEF1885-EE38-4CEA-A244-6E272D34DF2A}" type="presParOf" srcId="{23DEC95A-07AE-4987-B83F-2030F6B53DE9}" destId="{AA27827B-EABF-4DBB-B89B-99A2D2E08738}" srcOrd="2" destOrd="0" presId="urn:microsoft.com/office/officeart/2005/8/layout/pyramid2"/>
    <dgm:cxn modelId="{3895110F-5C74-4EED-B07A-BA9CFAD23245}" type="presParOf" srcId="{23DEC95A-07AE-4987-B83F-2030F6B53DE9}" destId="{00CC6407-AD6D-4FD6-B144-995FC1CAA1B9}" srcOrd="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03EA6AD-CAA2-4320-A921-EA5E33795115}" type="doc">
      <dgm:prSet loTypeId="urn:microsoft.com/office/officeart/2005/8/layout/target3" loCatId="list" qsTypeId="urn:microsoft.com/office/officeart/2005/8/quickstyle/simple3" qsCatId="simple" csTypeId="urn:microsoft.com/office/officeart/2005/8/colors/colorful5" csCatId="colorful" phldr="1"/>
      <dgm:spPr/>
    </dgm:pt>
    <dgm:pt modelId="{3248FDFB-F0FB-42EB-825D-A800F56ACF7D}">
      <dgm:prSet phldrT="[Text]"/>
      <dgm:spPr/>
      <dgm:t>
        <a:bodyPr/>
        <a:lstStyle/>
        <a:p>
          <a:r>
            <a:rPr lang="en-US" dirty="0" smtClean="0"/>
            <a:t>Faridabad Plant : 000001 onwards</a:t>
          </a:r>
          <a:endParaRPr lang="en-US" dirty="0"/>
        </a:p>
      </dgm:t>
    </dgm:pt>
    <dgm:pt modelId="{6C68D078-FB70-47D1-8DE8-C3C49051D94A}" type="parTrans" cxnId="{7515F40D-C11C-41C2-9E9A-73CB89BEB00D}">
      <dgm:prSet/>
      <dgm:spPr/>
      <dgm:t>
        <a:bodyPr/>
        <a:lstStyle/>
        <a:p>
          <a:endParaRPr lang="en-GB"/>
        </a:p>
      </dgm:t>
    </dgm:pt>
    <dgm:pt modelId="{B5A6F49F-0A2A-4F02-830E-4B04E331DFC7}" type="sibTrans" cxnId="{7515F40D-C11C-41C2-9E9A-73CB89BEB00D}">
      <dgm:prSet/>
      <dgm:spPr/>
      <dgm:t>
        <a:bodyPr/>
        <a:lstStyle/>
        <a:p>
          <a:endParaRPr lang="en-GB"/>
        </a:p>
      </dgm:t>
    </dgm:pt>
    <dgm:pt modelId="{A4FF744A-9F31-436C-853E-9E2AED664B8A}">
      <dgm:prSet phldrT="[Text]"/>
      <dgm:spPr/>
      <dgm:t>
        <a:bodyPr/>
        <a:lstStyle/>
        <a:p>
          <a:r>
            <a:rPr lang="en-US" dirty="0" err="1" smtClean="0"/>
            <a:t>Manesar</a:t>
          </a:r>
          <a:r>
            <a:rPr lang="en-US" dirty="0" smtClean="0"/>
            <a:t> Plant : 100001 onwards</a:t>
          </a:r>
          <a:endParaRPr lang="en-US" dirty="0"/>
        </a:p>
      </dgm:t>
    </dgm:pt>
    <dgm:pt modelId="{DE8DD217-9364-48D7-89BD-FF89515DED7E}" type="parTrans" cxnId="{1607789A-AEC9-45A8-99BD-3CE88EECD6B3}">
      <dgm:prSet/>
      <dgm:spPr/>
      <dgm:t>
        <a:bodyPr/>
        <a:lstStyle/>
        <a:p>
          <a:endParaRPr lang="en-GB"/>
        </a:p>
      </dgm:t>
    </dgm:pt>
    <dgm:pt modelId="{D1BED08F-16E9-487A-B500-5ED7027FDA23}" type="sibTrans" cxnId="{1607789A-AEC9-45A8-99BD-3CE88EECD6B3}">
      <dgm:prSet/>
      <dgm:spPr/>
      <dgm:t>
        <a:bodyPr/>
        <a:lstStyle/>
        <a:p>
          <a:endParaRPr lang="en-GB"/>
        </a:p>
      </dgm:t>
    </dgm:pt>
    <dgm:pt modelId="{0F66AC93-19E3-4B7C-84C3-08C1C2CACE9E}">
      <dgm:prSet phldrT="[Text]"/>
      <dgm:spPr/>
      <dgm:t>
        <a:bodyPr/>
        <a:lstStyle/>
        <a:p>
          <a:r>
            <a:rPr lang="en-US" dirty="0" smtClean="0"/>
            <a:t>Pune Plant : 200001 onwards</a:t>
          </a:r>
          <a:endParaRPr lang="en-US" dirty="0"/>
        </a:p>
      </dgm:t>
    </dgm:pt>
    <dgm:pt modelId="{AC70D2A4-2872-4577-8539-B664624973C4}" type="parTrans" cxnId="{138F2B8B-79C7-4767-A588-78FAA9D30C91}">
      <dgm:prSet/>
      <dgm:spPr/>
      <dgm:t>
        <a:bodyPr/>
        <a:lstStyle/>
        <a:p>
          <a:endParaRPr lang="en-GB"/>
        </a:p>
      </dgm:t>
    </dgm:pt>
    <dgm:pt modelId="{27806D17-39DF-48A0-93DF-0334EFB653EE}" type="sibTrans" cxnId="{138F2B8B-79C7-4767-A588-78FAA9D30C91}">
      <dgm:prSet/>
      <dgm:spPr/>
      <dgm:t>
        <a:bodyPr/>
        <a:lstStyle/>
        <a:p>
          <a:endParaRPr lang="en-GB"/>
        </a:p>
      </dgm:t>
    </dgm:pt>
    <dgm:pt modelId="{0E62DCAC-9288-4764-B9E8-14D5947D67E9}" type="pres">
      <dgm:prSet presAssocID="{E03EA6AD-CAA2-4320-A921-EA5E33795115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ED7DEF67-4C35-4553-96C7-1BCDB27214E9}" type="pres">
      <dgm:prSet presAssocID="{3248FDFB-F0FB-42EB-825D-A800F56ACF7D}" presName="circle1" presStyleLbl="node1" presStyleIdx="0" presStyleCnt="3"/>
      <dgm:spPr/>
    </dgm:pt>
    <dgm:pt modelId="{967B7B8E-C3E2-4E50-B5C7-94F4FCF701F0}" type="pres">
      <dgm:prSet presAssocID="{3248FDFB-F0FB-42EB-825D-A800F56ACF7D}" presName="space" presStyleCnt="0"/>
      <dgm:spPr/>
    </dgm:pt>
    <dgm:pt modelId="{EDA9D988-BE6D-49B1-B346-1422F34E95B2}" type="pres">
      <dgm:prSet presAssocID="{3248FDFB-F0FB-42EB-825D-A800F56ACF7D}" presName="rect1" presStyleLbl="alignAcc1" presStyleIdx="0" presStyleCnt="3"/>
      <dgm:spPr/>
      <dgm:t>
        <a:bodyPr/>
        <a:lstStyle/>
        <a:p>
          <a:endParaRPr lang="en-GB"/>
        </a:p>
      </dgm:t>
    </dgm:pt>
    <dgm:pt modelId="{7148046A-0AFA-4280-8FE3-A85445F6722A}" type="pres">
      <dgm:prSet presAssocID="{A4FF744A-9F31-436C-853E-9E2AED664B8A}" presName="vertSpace2" presStyleLbl="node1" presStyleIdx="0" presStyleCnt="3"/>
      <dgm:spPr/>
    </dgm:pt>
    <dgm:pt modelId="{9251DC8E-A06C-46A2-9B77-84F8E565ECA4}" type="pres">
      <dgm:prSet presAssocID="{A4FF744A-9F31-436C-853E-9E2AED664B8A}" presName="circle2" presStyleLbl="node1" presStyleIdx="1" presStyleCnt="3"/>
      <dgm:spPr/>
    </dgm:pt>
    <dgm:pt modelId="{CCE8B71F-9F62-430E-A7CE-F258D14B2664}" type="pres">
      <dgm:prSet presAssocID="{A4FF744A-9F31-436C-853E-9E2AED664B8A}" presName="rect2" presStyleLbl="alignAcc1" presStyleIdx="1" presStyleCnt="3"/>
      <dgm:spPr/>
      <dgm:t>
        <a:bodyPr/>
        <a:lstStyle/>
        <a:p>
          <a:endParaRPr lang="en-GB"/>
        </a:p>
      </dgm:t>
    </dgm:pt>
    <dgm:pt modelId="{6F51442B-A22C-4312-8CCB-7F9BACFDF570}" type="pres">
      <dgm:prSet presAssocID="{0F66AC93-19E3-4B7C-84C3-08C1C2CACE9E}" presName="vertSpace3" presStyleLbl="node1" presStyleIdx="1" presStyleCnt="3"/>
      <dgm:spPr/>
    </dgm:pt>
    <dgm:pt modelId="{D6CB0F00-6AB7-48D2-AB28-47548EE524DC}" type="pres">
      <dgm:prSet presAssocID="{0F66AC93-19E3-4B7C-84C3-08C1C2CACE9E}" presName="circle3" presStyleLbl="node1" presStyleIdx="2" presStyleCnt="3"/>
      <dgm:spPr/>
    </dgm:pt>
    <dgm:pt modelId="{16F7862F-8424-48FD-85B1-C10CA41AF7C0}" type="pres">
      <dgm:prSet presAssocID="{0F66AC93-19E3-4B7C-84C3-08C1C2CACE9E}" presName="rect3" presStyleLbl="alignAcc1" presStyleIdx="2" presStyleCnt="3"/>
      <dgm:spPr/>
      <dgm:t>
        <a:bodyPr/>
        <a:lstStyle/>
        <a:p>
          <a:endParaRPr lang="en-GB"/>
        </a:p>
      </dgm:t>
    </dgm:pt>
    <dgm:pt modelId="{AB0B933F-F6EB-463D-8571-1EB70CB82DB4}" type="pres">
      <dgm:prSet presAssocID="{3248FDFB-F0FB-42EB-825D-A800F56ACF7D}" presName="rect1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7B48C11-4CFE-4105-9771-E060D6D20BD0}" type="pres">
      <dgm:prSet presAssocID="{A4FF744A-9F31-436C-853E-9E2AED664B8A}" presName="rect2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7B3D333-7A44-471F-B2F4-213AFA7CD1F6}" type="pres">
      <dgm:prSet presAssocID="{0F66AC93-19E3-4B7C-84C3-08C1C2CACE9E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138F2B8B-79C7-4767-A588-78FAA9D30C91}" srcId="{E03EA6AD-CAA2-4320-A921-EA5E33795115}" destId="{0F66AC93-19E3-4B7C-84C3-08C1C2CACE9E}" srcOrd="2" destOrd="0" parTransId="{AC70D2A4-2872-4577-8539-B664624973C4}" sibTransId="{27806D17-39DF-48A0-93DF-0334EFB653EE}"/>
    <dgm:cxn modelId="{7515F40D-C11C-41C2-9E9A-73CB89BEB00D}" srcId="{E03EA6AD-CAA2-4320-A921-EA5E33795115}" destId="{3248FDFB-F0FB-42EB-825D-A800F56ACF7D}" srcOrd="0" destOrd="0" parTransId="{6C68D078-FB70-47D1-8DE8-C3C49051D94A}" sibTransId="{B5A6F49F-0A2A-4F02-830E-4B04E331DFC7}"/>
    <dgm:cxn modelId="{A3F0ABB7-ABCC-4D1B-87EF-F305F748CF43}" type="presOf" srcId="{0F66AC93-19E3-4B7C-84C3-08C1C2CACE9E}" destId="{57B3D333-7A44-471F-B2F4-213AFA7CD1F6}" srcOrd="1" destOrd="0" presId="urn:microsoft.com/office/officeart/2005/8/layout/target3"/>
    <dgm:cxn modelId="{BDDF41CF-79FA-44C0-B6F1-27492244273A}" type="presOf" srcId="{3248FDFB-F0FB-42EB-825D-A800F56ACF7D}" destId="{AB0B933F-F6EB-463D-8571-1EB70CB82DB4}" srcOrd="1" destOrd="0" presId="urn:microsoft.com/office/officeart/2005/8/layout/target3"/>
    <dgm:cxn modelId="{730D4E65-AD3A-4272-8E73-A393E0A13990}" type="presOf" srcId="{E03EA6AD-CAA2-4320-A921-EA5E33795115}" destId="{0E62DCAC-9288-4764-B9E8-14D5947D67E9}" srcOrd="0" destOrd="0" presId="urn:microsoft.com/office/officeart/2005/8/layout/target3"/>
    <dgm:cxn modelId="{218A6B7A-1C76-477B-A6A3-079A03956D11}" type="presOf" srcId="{3248FDFB-F0FB-42EB-825D-A800F56ACF7D}" destId="{EDA9D988-BE6D-49B1-B346-1422F34E95B2}" srcOrd="0" destOrd="0" presId="urn:microsoft.com/office/officeart/2005/8/layout/target3"/>
    <dgm:cxn modelId="{1607789A-AEC9-45A8-99BD-3CE88EECD6B3}" srcId="{E03EA6AD-CAA2-4320-A921-EA5E33795115}" destId="{A4FF744A-9F31-436C-853E-9E2AED664B8A}" srcOrd="1" destOrd="0" parTransId="{DE8DD217-9364-48D7-89BD-FF89515DED7E}" sibTransId="{D1BED08F-16E9-487A-B500-5ED7027FDA23}"/>
    <dgm:cxn modelId="{329FAC14-3FE6-4A41-926F-61FC920457D7}" type="presOf" srcId="{0F66AC93-19E3-4B7C-84C3-08C1C2CACE9E}" destId="{16F7862F-8424-48FD-85B1-C10CA41AF7C0}" srcOrd="0" destOrd="0" presId="urn:microsoft.com/office/officeart/2005/8/layout/target3"/>
    <dgm:cxn modelId="{0BBC7D3A-B92F-47A4-A6C1-0AEDF17133EB}" type="presOf" srcId="{A4FF744A-9F31-436C-853E-9E2AED664B8A}" destId="{E7B48C11-4CFE-4105-9771-E060D6D20BD0}" srcOrd="1" destOrd="0" presId="urn:microsoft.com/office/officeart/2005/8/layout/target3"/>
    <dgm:cxn modelId="{F1D561ED-D504-4614-A61E-3E3F88586198}" type="presOf" srcId="{A4FF744A-9F31-436C-853E-9E2AED664B8A}" destId="{CCE8B71F-9F62-430E-A7CE-F258D14B2664}" srcOrd="0" destOrd="0" presId="urn:microsoft.com/office/officeart/2005/8/layout/target3"/>
    <dgm:cxn modelId="{ACD23661-7DA3-4095-9540-D4C5F57D3C9B}" type="presParOf" srcId="{0E62DCAC-9288-4764-B9E8-14D5947D67E9}" destId="{ED7DEF67-4C35-4553-96C7-1BCDB27214E9}" srcOrd="0" destOrd="0" presId="urn:microsoft.com/office/officeart/2005/8/layout/target3"/>
    <dgm:cxn modelId="{DFA620E8-A1EF-413A-8D10-FB8CF6DC3F69}" type="presParOf" srcId="{0E62DCAC-9288-4764-B9E8-14D5947D67E9}" destId="{967B7B8E-C3E2-4E50-B5C7-94F4FCF701F0}" srcOrd="1" destOrd="0" presId="urn:microsoft.com/office/officeart/2005/8/layout/target3"/>
    <dgm:cxn modelId="{D3EC9449-7747-4A99-8011-F8F7DC626A9E}" type="presParOf" srcId="{0E62DCAC-9288-4764-B9E8-14D5947D67E9}" destId="{EDA9D988-BE6D-49B1-B346-1422F34E95B2}" srcOrd="2" destOrd="0" presId="urn:microsoft.com/office/officeart/2005/8/layout/target3"/>
    <dgm:cxn modelId="{4A28F61B-3658-4EF1-97BA-A7E7C7D67016}" type="presParOf" srcId="{0E62DCAC-9288-4764-B9E8-14D5947D67E9}" destId="{7148046A-0AFA-4280-8FE3-A85445F6722A}" srcOrd="3" destOrd="0" presId="urn:microsoft.com/office/officeart/2005/8/layout/target3"/>
    <dgm:cxn modelId="{B548713C-0CFA-41FB-8DDE-ED1E182FCD8F}" type="presParOf" srcId="{0E62DCAC-9288-4764-B9E8-14D5947D67E9}" destId="{9251DC8E-A06C-46A2-9B77-84F8E565ECA4}" srcOrd="4" destOrd="0" presId="urn:microsoft.com/office/officeart/2005/8/layout/target3"/>
    <dgm:cxn modelId="{2FF531B1-EB1C-4467-9F41-7559CCDAC3F2}" type="presParOf" srcId="{0E62DCAC-9288-4764-B9E8-14D5947D67E9}" destId="{CCE8B71F-9F62-430E-A7CE-F258D14B2664}" srcOrd="5" destOrd="0" presId="urn:microsoft.com/office/officeart/2005/8/layout/target3"/>
    <dgm:cxn modelId="{F65BF94C-01CF-4A16-AEAC-94908A7A3595}" type="presParOf" srcId="{0E62DCAC-9288-4764-B9E8-14D5947D67E9}" destId="{6F51442B-A22C-4312-8CCB-7F9BACFDF570}" srcOrd="6" destOrd="0" presId="urn:microsoft.com/office/officeart/2005/8/layout/target3"/>
    <dgm:cxn modelId="{08CB4EA4-1EBF-4452-86AA-AF56A7837072}" type="presParOf" srcId="{0E62DCAC-9288-4764-B9E8-14D5947D67E9}" destId="{D6CB0F00-6AB7-48D2-AB28-47548EE524DC}" srcOrd="7" destOrd="0" presId="urn:microsoft.com/office/officeart/2005/8/layout/target3"/>
    <dgm:cxn modelId="{AECBA983-CF57-4FA5-B46B-4CFC206A9EBA}" type="presParOf" srcId="{0E62DCAC-9288-4764-B9E8-14D5947D67E9}" destId="{16F7862F-8424-48FD-85B1-C10CA41AF7C0}" srcOrd="8" destOrd="0" presId="urn:microsoft.com/office/officeart/2005/8/layout/target3"/>
    <dgm:cxn modelId="{259EF1E1-4BA2-48AF-8AF9-2B5DB48928BB}" type="presParOf" srcId="{0E62DCAC-9288-4764-B9E8-14D5947D67E9}" destId="{AB0B933F-F6EB-463D-8571-1EB70CB82DB4}" srcOrd="9" destOrd="0" presId="urn:microsoft.com/office/officeart/2005/8/layout/target3"/>
    <dgm:cxn modelId="{1E06EFBE-F415-4D41-BD2E-40A6D0ECE61C}" type="presParOf" srcId="{0E62DCAC-9288-4764-B9E8-14D5947D67E9}" destId="{E7B48C11-4CFE-4105-9771-E060D6D20BD0}" srcOrd="10" destOrd="0" presId="urn:microsoft.com/office/officeart/2005/8/layout/target3"/>
    <dgm:cxn modelId="{7EC762BA-7CEA-4FE1-B681-846CB0FAD16E}" type="presParOf" srcId="{0E62DCAC-9288-4764-B9E8-14D5947D67E9}" destId="{57B3D333-7A44-471F-B2F4-213AFA7CD1F6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4616981-BA94-417D-81B8-C9F867671848}" type="doc">
      <dgm:prSet loTypeId="urn:microsoft.com/office/officeart/2005/8/layout/orgChart1" loCatId="hierarchy" qsTypeId="urn:microsoft.com/office/officeart/2005/8/quickstyle/simple3" qsCatId="simple" csTypeId="urn:microsoft.com/office/officeart/2005/8/colors/colorful1#7" csCatId="colorful" phldr="1"/>
      <dgm:spPr/>
      <dgm:t>
        <a:bodyPr/>
        <a:lstStyle/>
        <a:p>
          <a:endParaRPr lang="en-US"/>
        </a:p>
      </dgm:t>
    </dgm:pt>
    <dgm:pt modelId="{42F0E34D-F404-4A04-BF70-0E15A0D0EBC5}">
      <dgm:prSet/>
      <dgm:spPr/>
      <dgm:t>
        <a:bodyPr/>
        <a:lstStyle/>
        <a:p>
          <a:r>
            <a:rPr lang="en-US" dirty="0" smtClean="0"/>
            <a:t>Sector 6 Plant </a:t>
          </a:r>
          <a:endParaRPr lang="en-GB" dirty="0"/>
        </a:p>
      </dgm:t>
    </dgm:pt>
    <dgm:pt modelId="{6DCDBCA5-9942-4EC3-A88D-235EDB41956F}" type="parTrans" cxnId="{19BD6C2D-B89E-4355-B0A4-B1D7C0409A77}">
      <dgm:prSet/>
      <dgm:spPr/>
      <dgm:t>
        <a:bodyPr/>
        <a:lstStyle/>
        <a:p>
          <a:endParaRPr lang="en-GB"/>
        </a:p>
      </dgm:t>
    </dgm:pt>
    <dgm:pt modelId="{927A67FE-47B1-40AD-84E2-B5B271267FD6}" type="sibTrans" cxnId="{19BD6C2D-B89E-4355-B0A4-B1D7C0409A77}">
      <dgm:prSet/>
      <dgm:spPr/>
      <dgm:t>
        <a:bodyPr/>
        <a:lstStyle/>
        <a:p>
          <a:endParaRPr lang="en-GB"/>
        </a:p>
      </dgm:t>
    </dgm:pt>
    <dgm:pt modelId="{E1BF4AD5-7099-498F-8B07-06F860E732C7}">
      <dgm:prSet/>
      <dgm:spPr/>
      <dgm:t>
        <a:bodyPr/>
        <a:lstStyle/>
        <a:p>
          <a:r>
            <a:rPr lang="en-US" dirty="0" smtClean="0"/>
            <a:t>001764</a:t>
          </a:r>
          <a:endParaRPr lang="en-GB" dirty="0"/>
        </a:p>
      </dgm:t>
    </dgm:pt>
    <dgm:pt modelId="{8D65BE95-C153-4E01-86D9-EB9D0A736F40}" type="parTrans" cxnId="{D19AC7B6-579C-4736-9FAA-C6386D6A6F12}">
      <dgm:prSet/>
      <dgm:spPr/>
      <dgm:t>
        <a:bodyPr/>
        <a:lstStyle/>
        <a:p>
          <a:endParaRPr lang="en-GB"/>
        </a:p>
      </dgm:t>
    </dgm:pt>
    <dgm:pt modelId="{D51A088F-0FCE-4C30-A9E9-2CD38349C8A1}" type="sibTrans" cxnId="{D19AC7B6-579C-4736-9FAA-C6386D6A6F12}">
      <dgm:prSet/>
      <dgm:spPr/>
      <dgm:t>
        <a:bodyPr/>
        <a:lstStyle/>
        <a:p>
          <a:endParaRPr lang="en-GB"/>
        </a:p>
      </dgm:t>
    </dgm:pt>
    <dgm:pt modelId="{7FC78E7B-D8F4-4D1C-8880-A72C5E9C374A}">
      <dgm:prSet/>
      <dgm:spPr/>
      <dgm:t>
        <a:bodyPr/>
        <a:lstStyle/>
        <a:p>
          <a:r>
            <a:rPr lang="en-US" dirty="0" smtClean="0"/>
            <a:t>000001…..001763….</a:t>
          </a:r>
          <a:endParaRPr lang="en-GB" dirty="0"/>
        </a:p>
      </dgm:t>
    </dgm:pt>
    <dgm:pt modelId="{4898620F-0CB6-45C0-889B-A9893D728EDC}" type="parTrans" cxnId="{1E94ADDE-4F03-408F-80EB-E4ED7D5FDB7A}">
      <dgm:prSet/>
      <dgm:spPr/>
      <dgm:t>
        <a:bodyPr/>
        <a:lstStyle/>
        <a:p>
          <a:endParaRPr lang="en-GB"/>
        </a:p>
      </dgm:t>
    </dgm:pt>
    <dgm:pt modelId="{5086D716-8AAF-4921-855A-AADB81E6C88C}" type="sibTrans" cxnId="{1E94ADDE-4F03-408F-80EB-E4ED7D5FDB7A}">
      <dgm:prSet/>
      <dgm:spPr/>
      <dgm:t>
        <a:bodyPr/>
        <a:lstStyle/>
        <a:p>
          <a:endParaRPr lang="en-GB"/>
        </a:p>
      </dgm:t>
    </dgm:pt>
    <dgm:pt modelId="{EDF5F3D2-B516-4FA1-BBF0-14A2733441DB}">
      <dgm:prSet/>
      <dgm:spPr/>
      <dgm:t>
        <a:bodyPr/>
        <a:lstStyle/>
        <a:p>
          <a:r>
            <a:rPr lang="en-US" dirty="0" err="1" smtClean="0"/>
            <a:t>Prithla</a:t>
          </a:r>
          <a:r>
            <a:rPr lang="en-US" dirty="0" smtClean="0"/>
            <a:t> Plant </a:t>
          </a:r>
          <a:endParaRPr lang="en-GB" dirty="0"/>
        </a:p>
      </dgm:t>
    </dgm:pt>
    <dgm:pt modelId="{C8B274FB-CB43-46A3-B5AE-A9E995E6FB5C}" type="parTrans" cxnId="{00FB4038-9D74-481D-9D60-4F922480D2C3}">
      <dgm:prSet/>
      <dgm:spPr/>
      <dgm:t>
        <a:bodyPr/>
        <a:lstStyle/>
        <a:p>
          <a:endParaRPr lang="en-GB"/>
        </a:p>
      </dgm:t>
    </dgm:pt>
    <dgm:pt modelId="{4110E9F0-5712-43B6-A65B-5F97C6236CE5}" type="sibTrans" cxnId="{00FB4038-9D74-481D-9D60-4F922480D2C3}">
      <dgm:prSet/>
      <dgm:spPr/>
      <dgm:t>
        <a:bodyPr/>
        <a:lstStyle/>
        <a:p>
          <a:endParaRPr lang="en-GB"/>
        </a:p>
      </dgm:t>
    </dgm:pt>
    <dgm:pt modelId="{492DC962-A17E-4B05-99D4-5AE1636DE6D3}">
      <dgm:prSet/>
      <dgm:spPr/>
      <dgm:t>
        <a:bodyPr/>
        <a:lstStyle/>
        <a:p>
          <a:r>
            <a:rPr lang="en-US" dirty="0" smtClean="0"/>
            <a:t>000001…..022222….</a:t>
          </a:r>
          <a:endParaRPr lang="en-GB" dirty="0"/>
        </a:p>
      </dgm:t>
    </dgm:pt>
    <dgm:pt modelId="{34105962-A2EC-4094-B480-4AA8046842EE}" type="parTrans" cxnId="{2AD37011-0AF9-4B06-8638-B4D17A52DCA4}">
      <dgm:prSet/>
      <dgm:spPr/>
      <dgm:t>
        <a:bodyPr/>
        <a:lstStyle/>
        <a:p>
          <a:endParaRPr lang="en-GB"/>
        </a:p>
      </dgm:t>
    </dgm:pt>
    <dgm:pt modelId="{FD586F6F-3672-428B-A78A-D67759BCBDB8}" type="sibTrans" cxnId="{2AD37011-0AF9-4B06-8638-B4D17A52DCA4}">
      <dgm:prSet/>
      <dgm:spPr/>
      <dgm:t>
        <a:bodyPr/>
        <a:lstStyle/>
        <a:p>
          <a:endParaRPr lang="en-GB"/>
        </a:p>
      </dgm:t>
    </dgm:pt>
    <dgm:pt modelId="{F1985767-A059-4196-8670-3BA0262608D5}">
      <dgm:prSet/>
      <dgm:spPr/>
      <dgm:t>
        <a:bodyPr/>
        <a:lstStyle/>
        <a:p>
          <a:r>
            <a:rPr lang="en-US" dirty="0" smtClean="0"/>
            <a:t>1+022223 = 122223</a:t>
          </a:r>
          <a:endParaRPr lang="en-GB" dirty="0"/>
        </a:p>
      </dgm:t>
    </dgm:pt>
    <dgm:pt modelId="{24E7E30E-1099-41DF-B94E-4B6C01CE7486}" type="parTrans" cxnId="{CB2D21D9-779B-4AF1-ACA3-5FDEFDEF8AD7}">
      <dgm:prSet/>
      <dgm:spPr/>
      <dgm:t>
        <a:bodyPr/>
        <a:lstStyle/>
        <a:p>
          <a:endParaRPr lang="en-GB"/>
        </a:p>
      </dgm:t>
    </dgm:pt>
    <dgm:pt modelId="{EA6A42D4-9596-44ED-9033-2AB3AC8A6618}" type="sibTrans" cxnId="{CB2D21D9-779B-4AF1-ACA3-5FDEFDEF8AD7}">
      <dgm:prSet/>
      <dgm:spPr/>
      <dgm:t>
        <a:bodyPr/>
        <a:lstStyle/>
        <a:p>
          <a:endParaRPr lang="en-GB"/>
        </a:p>
      </dgm:t>
    </dgm:pt>
    <dgm:pt modelId="{C4AC6ACD-038B-414A-BA35-329AC4152FAC}" type="pres">
      <dgm:prSet presAssocID="{04616981-BA94-417D-81B8-C9F86767184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A7530326-3AF0-43B9-85C6-CC94C0DA6456}" type="pres">
      <dgm:prSet presAssocID="{42F0E34D-F404-4A04-BF70-0E15A0D0EBC5}" presName="hierRoot1" presStyleCnt="0">
        <dgm:presLayoutVars>
          <dgm:hierBranch val="init"/>
        </dgm:presLayoutVars>
      </dgm:prSet>
      <dgm:spPr/>
    </dgm:pt>
    <dgm:pt modelId="{E99EB2CF-681C-4B40-851F-4EF6073E9ABA}" type="pres">
      <dgm:prSet presAssocID="{42F0E34D-F404-4A04-BF70-0E15A0D0EBC5}" presName="rootComposite1" presStyleCnt="0"/>
      <dgm:spPr/>
    </dgm:pt>
    <dgm:pt modelId="{BF264FB4-BBB3-4B45-BC19-711BF06BE0BA}" type="pres">
      <dgm:prSet presAssocID="{42F0E34D-F404-4A04-BF70-0E15A0D0EBC5}" presName="rootText1" presStyleLbl="node0" presStyleIdx="0" presStyleCnt="2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1E92ED7F-59BD-4828-9382-FC9A4726FA15}" type="pres">
      <dgm:prSet presAssocID="{42F0E34D-F404-4A04-BF70-0E15A0D0EBC5}" presName="rootConnector1" presStyleLbl="node1" presStyleIdx="0" presStyleCnt="0"/>
      <dgm:spPr/>
      <dgm:t>
        <a:bodyPr/>
        <a:lstStyle/>
        <a:p>
          <a:endParaRPr lang="en-GB"/>
        </a:p>
      </dgm:t>
    </dgm:pt>
    <dgm:pt modelId="{11DB1DEF-3254-40EC-9121-92EFAED2F567}" type="pres">
      <dgm:prSet presAssocID="{42F0E34D-F404-4A04-BF70-0E15A0D0EBC5}" presName="hierChild2" presStyleCnt="0"/>
      <dgm:spPr/>
    </dgm:pt>
    <dgm:pt modelId="{66260D24-38CD-46D6-BFA5-ED7CF59F119C}" type="pres">
      <dgm:prSet presAssocID="{4898620F-0CB6-45C0-889B-A9893D728EDC}" presName="Name37" presStyleLbl="parChTrans1D2" presStyleIdx="0" presStyleCnt="2"/>
      <dgm:spPr/>
      <dgm:t>
        <a:bodyPr/>
        <a:lstStyle/>
        <a:p>
          <a:endParaRPr lang="en-GB"/>
        </a:p>
      </dgm:t>
    </dgm:pt>
    <dgm:pt modelId="{41660B73-826F-4717-9EDC-121B9678819E}" type="pres">
      <dgm:prSet presAssocID="{7FC78E7B-D8F4-4D1C-8880-A72C5E9C374A}" presName="hierRoot2" presStyleCnt="0">
        <dgm:presLayoutVars>
          <dgm:hierBranch val="init"/>
        </dgm:presLayoutVars>
      </dgm:prSet>
      <dgm:spPr/>
    </dgm:pt>
    <dgm:pt modelId="{343590CF-6724-4405-87CD-12561FB35E4F}" type="pres">
      <dgm:prSet presAssocID="{7FC78E7B-D8F4-4D1C-8880-A72C5E9C374A}" presName="rootComposite" presStyleCnt="0"/>
      <dgm:spPr/>
    </dgm:pt>
    <dgm:pt modelId="{6EA6A972-9896-4A8D-96DC-3EA3BA02A2BF}" type="pres">
      <dgm:prSet presAssocID="{7FC78E7B-D8F4-4D1C-8880-A72C5E9C374A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A8AA0D92-821F-4488-ABEC-FDC99B615A7F}" type="pres">
      <dgm:prSet presAssocID="{7FC78E7B-D8F4-4D1C-8880-A72C5E9C374A}" presName="rootConnector" presStyleLbl="node2" presStyleIdx="0" presStyleCnt="2"/>
      <dgm:spPr/>
      <dgm:t>
        <a:bodyPr/>
        <a:lstStyle/>
        <a:p>
          <a:endParaRPr lang="en-GB"/>
        </a:p>
      </dgm:t>
    </dgm:pt>
    <dgm:pt modelId="{BD598250-65A2-4958-AB9F-14EECA8A7196}" type="pres">
      <dgm:prSet presAssocID="{7FC78E7B-D8F4-4D1C-8880-A72C5E9C374A}" presName="hierChild4" presStyleCnt="0"/>
      <dgm:spPr/>
    </dgm:pt>
    <dgm:pt modelId="{ED29FC7B-AFD1-4A82-8568-4A423B316862}" type="pres">
      <dgm:prSet presAssocID="{8D65BE95-C153-4E01-86D9-EB9D0A736F40}" presName="Name37" presStyleLbl="parChTrans1D3" presStyleIdx="0" presStyleCnt="2"/>
      <dgm:spPr/>
      <dgm:t>
        <a:bodyPr/>
        <a:lstStyle/>
        <a:p>
          <a:endParaRPr lang="en-GB"/>
        </a:p>
      </dgm:t>
    </dgm:pt>
    <dgm:pt modelId="{DAEB03D2-8221-4557-85BD-B025BBAD7A2B}" type="pres">
      <dgm:prSet presAssocID="{E1BF4AD5-7099-498F-8B07-06F860E732C7}" presName="hierRoot2" presStyleCnt="0">
        <dgm:presLayoutVars>
          <dgm:hierBranch val="init"/>
        </dgm:presLayoutVars>
      </dgm:prSet>
      <dgm:spPr/>
    </dgm:pt>
    <dgm:pt modelId="{5B890561-9E66-4A6D-A4D7-B22E4610DB54}" type="pres">
      <dgm:prSet presAssocID="{E1BF4AD5-7099-498F-8B07-06F860E732C7}" presName="rootComposite" presStyleCnt="0"/>
      <dgm:spPr/>
    </dgm:pt>
    <dgm:pt modelId="{BC84BD18-AE05-41C6-BE6E-548C06AD5FED}" type="pres">
      <dgm:prSet presAssocID="{E1BF4AD5-7099-498F-8B07-06F860E732C7}" presName="rootText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F8EB2732-429F-447F-893C-5E8499448BA7}" type="pres">
      <dgm:prSet presAssocID="{E1BF4AD5-7099-498F-8B07-06F860E732C7}" presName="rootConnector" presStyleLbl="node3" presStyleIdx="0" presStyleCnt="2"/>
      <dgm:spPr/>
      <dgm:t>
        <a:bodyPr/>
        <a:lstStyle/>
        <a:p>
          <a:endParaRPr lang="en-GB"/>
        </a:p>
      </dgm:t>
    </dgm:pt>
    <dgm:pt modelId="{7951D6C1-2153-4E68-89A0-E1E6A4F8E630}" type="pres">
      <dgm:prSet presAssocID="{E1BF4AD5-7099-498F-8B07-06F860E732C7}" presName="hierChild4" presStyleCnt="0"/>
      <dgm:spPr/>
    </dgm:pt>
    <dgm:pt modelId="{B8D972A8-ADA6-47CD-8648-142BD5A1FE70}" type="pres">
      <dgm:prSet presAssocID="{E1BF4AD5-7099-498F-8B07-06F860E732C7}" presName="hierChild5" presStyleCnt="0"/>
      <dgm:spPr/>
    </dgm:pt>
    <dgm:pt modelId="{75A418DF-E656-4323-9FD9-A87CC01291DB}" type="pres">
      <dgm:prSet presAssocID="{7FC78E7B-D8F4-4D1C-8880-A72C5E9C374A}" presName="hierChild5" presStyleCnt="0"/>
      <dgm:spPr/>
    </dgm:pt>
    <dgm:pt modelId="{8B3B768C-2275-461C-AFA6-D33C35171EBB}" type="pres">
      <dgm:prSet presAssocID="{42F0E34D-F404-4A04-BF70-0E15A0D0EBC5}" presName="hierChild3" presStyleCnt="0"/>
      <dgm:spPr/>
    </dgm:pt>
    <dgm:pt modelId="{E593FC91-9F01-4A10-B50D-01307E918AF8}" type="pres">
      <dgm:prSet presAssocID="{EDF5F3D2-B516-4FA1-BBF0-14A2733441DB}" presName="hierRoot1" presStyleCnt="0">
        <dgm:presLayoutVars>
          <dgm:hierBranch val="init"/>
        </dgm:presLayoutVars>
      </dgm:prSet>
      <dgm:spPr/>
    </dgm:pt>
    <dgm:pt modelId="{7B65D906-5624-4647-9FA4-51CBEBFC4E7D}" type="pres">
      <dgm:prSet presAssocID="{EDF5F3D2-B516-4FA1-BBF0-14A2733441DB}" presName="rootComposite1" presStyleCnt="0"/>
      <dgm:spPr/>
    </dgm:pt>
    <dgm:pt modelId="{BC9724CF-E4CE-484C-B8A9-6174F22585B8}" type="pres">
      <dgm:prSet presAssocID="{EDF5F3D2-B516-4FA1-BBF0-14A2733441DB}" presName="rootText1" presStyleLbl="node0" presStyleIdx="1" presStyleCnt="2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57F42E79-F648-49D5-A915-32FBF9C5907C}" type="pres">
      <dgm:prSet presAssocID="{EDF5F3D2-B516-4FA1-BBF0-14A2733441DB}" presName="rootConnector1" presStyleLbl="node1" presStyleIdx="0" presStyleCnt="0"/>
      <dgm:spPr/>
      <dgm:t>
        <a:bodyPr/>
        <a:lstStyle/>
        <a:p>
          <a:endParaRPr lang="en-GB"/>
        </a:p>
      </dgm:t>
    </dgm:pt>
    <dgm:pt modelId="{3A9EF838-407F-4E56-9994-F677F0A05DF3}" type="pres">
      <dgm:prSet presAssocID="{EDF5F3D2-B516-4FA1-BBF0-14A2733441DB}" presName="hierChild2" presStyleCnt="0"/>
      <dgm:spPr/>
    </dgm:pt>
    <dgm:pt modelId="{3F33AEEE-91DF-47B6-89B0-AB83F95D7547}" type="pres">
      <dgm:prSet presAssocID="{34105962-A2EC-4094-B480-4AA8046842EE}" presName="Name37" presStyleLbl="parChTrans1D2" presStyleIdx="1" presStyleCnt="2"/>
      <dgm:spPr/>
      <dgm:t>
        <a:bodyPr/>
        <a:lstStyle/>
        <a:p>
          <a:endParaRPr lang="en-GB"/>
        </a:p>
      </dgm:t>
    </dgm:pt>
    <dgm:pt modelId="{7F17427F-BE44-4130-A900-89AED78E7A69}" type="pres">
      <dgm:prSet presAssocID="{492DC962-A17E-4B05-99D4-5AE1636DE6D3}" presName="hierRoot2" presStyleCnt="0">
        <dgm:presLayoutVars>
          <dgm:hierBranch val="init"/>
        </dgm:presLayoutVars>
      </dgm:prSet>
      <dgm:spPr/>
    </dgm:pt>
    <dgm:pt modelId="{7324325D-7B88-4B64-A465-FCAFD1FE7521}" type="pres">
      <dgm:prSet presAssocID="{492DC962-A17E-4B05-99D4-5AE1636DE6D3}" presName="rootComposite" presStyleCnt="0"/>
      <dgm:spPr/>
    </dgm:pt>
    <dgm:pt modelId="{342764BA-F3E7-430F-855A-6B6336491FD1}" type="pres">
      <dgm:prSet presAssocID="{492DC962-A17E-4B05-99D4-5AE1636DE6D3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948360C0-6F0D-4142-A0BD-017AD8FFBEAB}" type="pres">
      <dgm:prSet presAssocID="{492DC962-A17E-4B05-99D4-5AE1636DE6D3}" presName="rootConnector" presStyleLbl="node2" presStyleIdx="1" presStyleCnt="2"/>
      <dgm:spPr/>
      <dgm:t>
        <a:bodyPr/>
        <a:lstStyle/>
        <a:p>
          <a:endParaRPr lang="en-GB"/>
        </a:p>
      </dgm:t>
    </dgm:pt>
    <dgm:pt modelId="{88B60D94-CF02-4148-B3D0-34396B581BB4}" type="pres">
      <dgm:prSet presAssocID="{492DC962-A17E-4B05-99D4-5AE1636DE6D3}" presName="hierChild4" presStyleCnt="0"/>
      <dgm:spPr/>
    </dgm:pt>
    <dgm:pt modelId="{E3D5B01C-1C9C-4B0B-B5C4-CE26A35CAA26}" type="pres">
      <dgm:prSet presAssocID="{24E7E30E-1099-41DF-B94E-4B6C01CE7486}" presName="Name37" presStyleLbl="parChTrans1D3" presStyleIdx="1" presStyleCnt="2"/>
      <dgm:spPr/>
      <dgm:t>
        <a:bodyPr/>
        <a:lstStyle/>
        <a:p>
          <a:endParaRPr lang="en-GB"/>
        </a:p>
      </dgm:t>
    </dgm:pt>
    <dgm:pt modelId="{58169EEB-7BB0-4185-8C16-D8B100BF7EB2}" type="pres">
      <dgm:prSet presAssocID="{F1985767-A059-4196-8670-3BA0262608D5}" presName="hierRoot2" presStyleCnt="0">
        <dgm:presLayoutVars>
          <dgm:hierBranch val="init"/>
        </dgm:presLayoutVars>
      </dgm:prSet>
      <dgm:spPr/>
    </dgm:pt>
    <dgm:pt modelId="{1F4F0322-3E41-4881-B676-9739C663DED5}" type="pres">
      <dgm:prSet presAssocID="{F1985767-A059-4196-8670-3BA0262608D5}" presName="rootComposite" presStyleCnt="0"/>
      <dgm:spPr/>
    </dgm:pt>
    <dgm:pt modelId="{33B97BF9-5AD8-4536-9C9D-52E986D439D3}" type="pres">
      <dgm:prSet presAssocID="{F1985767-A059-4196-8670-3BA0262608D5}" presName="rootText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E408B087-9E2D-4C84-B450-34865F5F7B23}" type="pres">
      <dgm:prSet presAssocID="{F1985767-A059-4196-8670-3BA0262608D5}" presName="rootConnector" presStyleLbl="node3" presStyleIdx="1" presStyleCnt="2"/>
      <dgm:spPr/>
      <dgm:t>
        <a:bodyPr/>
        <a:lstStyle/>
        <a:p>
          <a:endParaRPr lang="en-GB"/>
        </a:p>
      </dgm:t>
    </dgm:pt>
    <dgm:pt modelId="{8B6E5B86-B7BD-4FCF-939F-9FC1CEB11D09}" type="pres">
      <dgm:prSet presAssocID="{F1985767-A059-4196-8670-3BA0262608D5}" presName="hierChild4" presStyleCnt="0"/>
      <dgm:spPr/>
    </dgm:pt>
    <dgm:pt modelId="{4F7C75AE-77B3-4593-9585-303C98F916F4}" type="pres">
      <dgm:prSet presAssocID="{F1985767-A059-4196-8670-3BA0262608D5}" presName="hierChild5" presStyleCnt="0"/>
      <dgm:spPr/>
    </dgm:pt>
    <dgm:pt modelId="{D7A00494-3F1F-478D-910C-A1357D9EDDEA}" type="pres">
      <dgm:prSet presAssocID="{492DC962-A17E-4B05-99D4-5AE1636DE6D3}" presName="hierChild5" presStyleCnt="0"/>
      <dgm:spPr/>
    </dgm:pt>
    <dgm:pt modelId="{749826AF-0281-456C-B7DC-39E67677E942}" type="pres">
      <dgm:prSet presAssocID="{EDF5F3D2-B516-4FA1-BBF0-14A2733441DB}" presName="hierChild3" presStyleCnt="0"/>
      <dgm:spPr/>
    </dgm:pt>
  </dgm:ptLst>
  <dgm:cxnLst>
    <dgm:cxn modelId="{29A257D7-DF1A-483D-AB45-F53588A02C72}" type="presOf" srcId="{492DC962-A17E-4B05-99D4-5AE1636DE6D3}" destId="{342764BA-F3E7-430F-855A-6B6336491FD1}" srcOrd="0" destOrd="0" presId="urn:microsoft.com/office/officeart/2005/8/layout/orgChart1"/>
    <dgm:cxn modelId="{8EF2A08F-5787-4D3B-B1A3-5D0A2EB6FD87}" type="presOf" srcId="{42F0E34D-F404-4A04-BF70-0E15A0D0EBC5}" destId="{1E92ED7F-59BD-4828-9382-FC9A4726FA15}" srcOrd="1" destOrd="0" presId="urn:microsoft.com/office/officeart/2005/8/layout/orgChart1"/>
    <dgm:cxn modelId="{00FB4038-9D74-481D-9D60-4F922480D2C3}" srcId="{04616981-BA94-417D-81B8-C9F867671848}" destId="{EDF5F3D2-B516-4FA1-BBF0-14A2733441DB}" srcOrd="1" destOrd="0" parTransId="{C8B274FB-CB43-46A3-B5AE-A9E995E6FB5C}" sibTransId="{4110E9F0-5712-43B6-A65B-5F97C6236CE5}"/>
    <dgm:cxn modelId="{2AD37011-0AF9-4B06-8638-B4D17A52DCA4}" srcId="{EDF5F3D2-B516-4FA1-BBF0-14A2733441DB}" destId="{492DC962-A17E-4B05-99D4-5AE1636DE6D3}" srcOrd="0" destOrd="0" parTransId="{34105962-A2EC-4094-B480-4AA8046842EE}" sibTransId="{FD586F6F-3672-428B-A78A-D67759BCBDB8}"/>
    <dgm:cxn modelId="{D19AC7B6-579C-4736-9FAA-C6386D6A6F12}" srcId="{7FC78E7B-D8F4-4D1C-8880-A72C5E9C374A}" destId="{E1BF4AD5-7099-498F-8B07-06F860E732C7}" srcOrd="0" destOrd="0" parTransId="{8D65BE95-C153-4E01-86D9-EB9D0A736F40}" sibTransId="{D51A088F-0FCE-4C30-A9E9-2CD38349C8A1}"/>
    <dgm:cxn modelId="{499A8CF2-C42E-461D-A60E-146F197CFE00}" type="presOf" srcId="{4898620F-0CB6-45C0-889B-A9893D728EDC}" destId="{66260D24-38CD-46D6-BFA5-ED7CF59F119C}" srcOrd="0" destOrd="0" presId="urn:microsoft.com/office/officeart/2005/8/layout/orgChart1"/>
    <dgm:cxn modelId="{944A6F4D-BA71-43F2-AD8C-55C73A80AAB6}" type="presOf" srcId="{F1985767-A059-4196-8670-3BA0262608D5}" destId="{33B97BF9-5AD8-4536-9C9D-52E986D439D3}" srcOrd="0" destOrd="0" presId="urn:microsoft.com/office/officeart/2005/8/layout/orgChart1"/>
    <dgm:cxn modelId="{71B0FCD5-CCCA-42BA-8068-A1B39CCF00A0}" type="presOf" srcId="{42F0E34D-F404-4A04-BF70-0E15A0D0EBC5}" destId="{BF264FB4-BBB3-4B45-BC19-711BF06BE0BA}" srcOrd="0" destOrd="0" presId="urn:microsoft.com/office/officeart/2005/8/layout/orgChart1"/>
    <dgm:cxn modelId="{19BD6C2D-B89E-4355-B0A4-B1D7C0409A77}" srcId="{04616981-BA94-417D-81B8-C9F867671848}" destId="{42F0E34D-F404-4A04-BF70-0E15A0D0EBC5}" srcOrd="0" destOrd="0" parTransId="{6DCDBCA5-9942-4EC3-A88D-235EDB41956F}" sibTransId="{927A67FE-47B1-40AD-84E2-B5B271267FD6}"/>
    <dgm:cxn modelId="{0B7165B5-7776-4B94-955B-AB5CF6E0DA15}" type="presOf" srcId="{E1BF4AD5-7099-498F-8B07-06F860E732C7}" destId="{F8EB2732-429F-447F-893C-5E8499448BA7}" srcOrd="1" destOrd="0" presId="urn:microsoft.com/office/officeart/2005/8/layout/orgChart1"/>
    <dgm:cxn modelId="{B750D1D8-DFD8-430A-99F7-77F678394A98}" type="presOf" srcId="{7FC78E7B-D8F4-4D1C-8880-A72C5E9C374A}" destId="{6EA6A972-9896-4A8D-96DC-3EA3BA02A2BF}" srcOrd="0" destOrd="0" presId="urn:microsoft.com/office/officeart/2005/8/layout/orgChart1"/>
    <dgm:cxn modelId="{5A7FE96B-B4AC-41AC-AB6E-5469BFE6C98B}" type="presOf" srcId="{8D65BE95-C153-4E01-86D9-EB9D0A736F40}" destId="{ED29FC7B-AFD1-4A82-8568-4A423B316862}" srcOrd="0" destOrd="0" presId="urn:microsoft.com/office/officeart/2005/8/layout/orgChart1"/>
    <dgm:cxn modelId="{72257A8F-BE07-4E14-B07B-6805644F60CF}" type="presOf" srcId="{EDF5F3D2-B516-4FA1-BBF0-14A2733441DB}" destId="{57F42E79-F648-49D5-A915-32FBF9C5907C}" srcOrd="1" destOrd="0" presId="urn:microsoft.com/office/officeart/2005/8/layout/orgChart1"/>
    <dgm:cxn modelId="{1E94ADDE-4F03-408F-80EB-E4ED7D5FDB7A}" srcId="{42F0E34D-F404-4A04-BF70-0E15A0D0EBC5}" destId="{7FC78E7B-D8F4-4D1C-8880-A72C5E9C374A}" srcOrd="0" destOrd="0" parTransId="{4898620F-0CB6-45C0-889B-A9893D728EDC}" sibTransId="{5086D716-8AAF-4921-855A-AADB81E6C88C}"/>
    <dgm:cxn modelId="{E5B1AD60-E6D7-477A-8A8A-6CD24005DC30}" type="presOf" srcId="{7FC78E7B-D8F4-4D1C-8880-A72C5E9C374A}" destId="{A8AA0D92-821F-4488-ABEC-FDC99B615A7F}" srcOrd="1" destOrd="0" presId="urn:microsoft.com/office/officeart/2005/8/layout/orgChart1"/>
    <dgm:cxn modelId="{710C1862-7513-41FD-980D-E07F11A27180}" type="presOf" srcId="{24E7E30E-1099-41DF-B94E-4B6C01CE7486}" destId="{E3D5B01C-1C9C-4B0B-B5C4-CE26A35CAA26}" srcOrd="0" destOrd="0" presId="urn:microsoft.com/office/officeart/2005/8/layout/orgChart1"/>
    <dgm:cxn modelId="{1FA1387B-334E-430B-B130-F48D2566F898}" type="presOf" srcId="{E1BF4AD5-7099-498F-8B07-06F860E732C7}" destId="{BC84BD18-AE05-41C6-BE6E-548C06AD5FED}" srcOrd="0" destOrd="0" presId="urn:microsoft.com/office/officeart/2005/8/layout/orgChart1"/>
    <dgm:cxn modelId="{CB2D21D9-779B-4AF1-ACA3-5FDEFDEF8AD7}" srcId="{492DC962-A17E-4B05-99D4-5AE1636DE6D3}" destId="{F1985767-A059-4196-8670-3BA0262608D5}" srcOrd="0" destOrd="0" parTransId="{24E7E30E-1099-41DF-B94E-4B6C01CE7486}" sibTransId="{EA6A42D4-9596-44ED-9033-2AB3AC8A6618}"/>
    <dgm:cxn modelId="{C6556BBE-5B74-42C9-8F66-75216403E1E7}" type="presOf" srcId="{04616981-BA94-417D-81B8-C9F867671848}" destId="{C4AC6ACD-038B-414A-BA35-329AC4152FAC}" srcOrd="0" destOrd="0" presId="urn:microsoft.com/office/officeart/2005/8/layout/orgChart1"/>
    <dgm:cxn modelId="{6E0DF665-4447-4BAD-AA36-6FEE346FA53C}" type="presOf" srcId="{34105962-A2EC-4094-B480-4AA8046842EE}" destId="{3F33AEEE-91DF-47B6-89B0-AB83F95D7547}" srcOrd="0" destOrd="0" presId="urn:microsoft.com/office/officeart/2005/8/layout/orgChart1"/>
    <dgm:cxn modelId="{9123428B-BA83-417C-A25C-B76D937B48F5}" type="presOf" srcId="{492DC962-A17E-4B05-99D4-5AE1636DE6D3}" destId="{948360C0-6F0D-4142-A0BD-017AD8FFBEAB}" srcOrd="1" destOrd="0" presId="urn:microsoft.com/office/officeart/2005/8/layout/orgChart1"/>
    <dgm:cxn modelId="{16C736C8-B641-4C31-830E-474FF1ACF171}" type="presOf" srcId="{EDF5F3D2-B516-4FA1-BBF0-14A2733441DB}" destId="{BC9724CF-E4CE-484C-B8A9-6174F22585B8}" srcOrd="0" destOrd="0" presId="urn:microsoft.com/office/officeart/2005/8/layout/orgChart1"/>
    <dgm:cxn modelId="{BE25849C-656B-471B-81A9-62D2362BC73A}" type="presOf" srcId="{F1985767-A059-4196-8670-3BA0262608D5}" destId="{E408B087-9E2D-4C84-B450-34865F5F7B23}" srcOrd="1" destOrd="0" presId="urn:microsoft.com/office/officeart/2005/8/layout/orgChart1"/>
    <dgm:cxn modelId="{DEB2EFAE-C508-4A13-B473-DAEB68A69691}" type="presParOf" srcId="{C4AC6ACD-038B-414A-BA35-329AC4152FAC}" destId="{A7530326-3AF0-43B9-85C6-CC94C0DA6456}" srcOrd="0" destOrd="0" presId="urn:microsoft.com/office/officeart/2005/8/layout/orgChart1"/>
    <dgm:cxn modelId="{D0E82043-D25C-4720-ADD7-4B2EF14BD0CC}" type="presParOf" srcId="{A7530326-3AF0-43B9-85C6-CC94C0DA6456}" destId="{E99EB2CF-681C-4B40-851F-4EF6073E9ABA}" srcOrd="0" destOrd="0" presId="urn:microsoft.com/office/officeart/2005/8/layout/orgChart1"/>
    <dgm:cxn modelId="{A556616B-94D6-4E6D-BC19-3B86032D36AE}" type="presParOf" srcId="{E99EB2CF-681C-4B40-851F-4EF6073E9ABA}" destId="{BF264FB4-BBB3-4B45-BC19-711BF06BE0BA}" srcOrd="0" destOrd="0" presId="urn:microsoft.com/office/officeart/2005/8/layout/orgChart1"/>
    <dgm:cxn modelId="{60544844-822E-4D07-959E-F3B569679A2C}" type="presParOf" srcId="{E99EB2CF-681C-4B40-851F-4EF6073E9ABA}" destId="{1E92ED7F-59BD-4828-9382-FC9A4726FA15}" srcOrd="1" destOrd="0" presId="urn:microsoft.com/office/officeart/2005/8/layout/orgChart1"/>
    <dgm:cxn modelId="{C94D9B3D-2B9B-43AC-BD3E-8826A7DB4821}" type="presParOf" srcId="{A7530326-3AF0-43B9-85C6-CC94C0DA6456}" destId="{11DB1DEF-3254-40EC-9121-92EFAED2F567}" srcOrd="1" destOrd="0" presId="urn:microsoft.com/office/officeart/2005/8/layout/orgChart1"/>
    <dgm:cxn modelId="{48FC5BBD-5E37-465E-A3AF-BD6CFE34C3CB}" type="presParOf" srcId="{11DB1DEF-3254-40EC-9121-92EFAED2F567}" destId="{66260D24-38CD-46D6-BFA5-ED7CF59F119C}" srcOrd="0" destOrd="0" presId="urn:microsoft.com/office/officeart/2005/8/layout/orgChart1"/>
    <dgm:cxn modelId="{D0C880EE-1AEE-439E-8FA6-E5C12ED4E14B}" type="presParOf" srcId="{11DB1DEF-3254-40EC-9121-92EFAED2F567}" destId="{41660B73-826F-4717-9EDC-121B9678819E}" srcOrd="1" destOrd="0" presId="urn:microsoft.com/office/officeart/2005/8/layout/orgChart1"/>
    <dgm:cxn modelId="{F36C3BD4-D7DA-4AB1-A86C-4487E594F388}" type="presParOf" srcId="{41660B73-826F-4717-9EDC-121B9678819E}" destId="{343590CF-6724-4405-87CD-12561FB35E4F}" srcOrd="0" destOrd="0" presId="urn:microsoft.com/office/officeart/2005/8/layout/orgChart1"/>
    <dgm:cxn modelId="{A9846AEB-586D-45A0-8326-4E099ECAB0DA}" type="presParOf" srcId="{343590CF-6724-4405-87CD-12561FB35E4F}" destId="{6EA6A972-9896-4A8D-96DC-3EA3BA02A2BF}" srcOrd="0" destOrd="0" presId="urn:microsoft.com/office/officeart/2005/8/layout/orgChart1"/>
    <dgm:cxn modelId="{7D0F9E58-1158-402C-BE90-80C97A0D020F}" type="presParOf" srcId="{343590CF-6724-4405-87CD-12561FB35E4F}" destId="{A8AA0D92-821F-4488-ABEC-FDC99B615A7F}" srcOrd="1" destOrd="0" presId="urn:microsoft.com/office/officeart/2005/8/layout/orgChart1"/>
    <dgm:cxn modelId="{CF0D34BA-12C6-4849-A4B8-52E0CA38295F}" type="presParOf" srcId="{41660B73-826F-4717-9EDC-121B9678819E}" destId="{BD598250-65A2-4958-AB9F-14EECA8A7196}" srcOrd="1" destOrd="0" presId="urn:microsoft.com/office/officeart/2005/8/layout/orgChart1"/>
    <dgm:cxn modelId="{037747DA-E408-4A16-A128-6C015F6B64F4}" type="presParOf" srcId="{BD598250-65A2-4958-AB9F-14EECA8A7196}" destId="{ED29FC7B-AFD1-4A82-8568-4A423B316862}" srcOrd="0" destOrd="0" presId="urn:microsoft.com/office/officeart/2005/8/layout/orgChart1"/>
    <dgm:cxn modelId="{4020F35E-C442-4E8E-8F6D-B1AE17129318}" type="presParOf" srcId="{BD598250-65A2-4958-AB9F-14EECA8A7196}" destId="{DAEB03D2-8221-4557-85BD-B025BBAD7A2B}" srcOrd="1" destOrd="0" presId="urn:microsoft.com/office/officeart/2005/8/layout/orgChart1"/>
    <dgm:cxn modelId="{00A3ABBF-DE66-48B8-81CB-0BA285FF17A4}" type="presParOf" srcId="{DAEB03D2-8221-4557-85BD-B025BBAD7A2B}" destId="{5B890561-9E66-4A6D-A4D7-B22E4610DB54}" srcOrd="0" destOrd="0" presId="urn:microsoft.com/office/officeart/2005/8/layout/orgChart1"/>
    <dgm:cxn modelId="{470ADB4F-65B2-4105-B647-D6308D65EDB1}" type="presParOf" srcId="{5B890561-9E66-4A6D-A4D7-B22E4610DB54}" destId="{BC84BD18-AE05-41C6-BE6E-548C06AD5FED}" srcOrd="0" destOrd="0" presId="urn:microsoft.com/office/officeart/2005/8/layout/orgChart1"/>
    <dgm:cxn modelId="{FB84CB5F-D240-42BB-9F0C-24C27F4DF1E8}" type="presParOf" srcId="{5B890561-9E66-4A6D-A4D7-B22E4610DB54}" destId="{F8EB2732-429F-447F-893C-5E8499448BA7}" srcOrd="1" destOrd="0" presId="urn:microsoft.com/office/officeart/2005/8/layout/orgChart1"/>
    <dgm:cxn modelId="{FA93D8E2-F746-4146-B4F1-8696D14EA73B}" type="presParOf" srcId="{DAEB03D2-8221-4557-85BD-B025BBAD7A2B}" destId="{7951D6C1-2153-4E68-89A0-E1E6A4F8E630}" srcOrd="1" destOrd="0" presId="urn:microsoft.com/office/officeart/2005/8/layout/orgChart1"/>
    <dgm:cxn modelId="{55DB13AF-D5B3-4FF9-8F6E-0145C86C44B5}" type="presParOf" srcId="{DAEB03D2-8221-4557-85BD-B025BBAD7A2B}" destId="{B8D972A8-ADA6-47CD-8648-142BD5A1FE70}" srcOrd="2" destOrd="0" presId="urn:microsoft.com/office/officeart/2005/8/layout/orgChart1"/>
    <dgm:cxn modelId="{3986C4A9-F83B-4316-8036-6E8444698677}" type="presParOf" srcId="{41660B73-826F-4717-9EDC-121B9678819E}" destId="{75A418DF-E656-4323-9FD9-A87CC01291DB}" srcOrd="2" destOrd="0" presId="urn:microsoft.com/office/officeart/2005/8/layout/orgChart1"/>
    <dgm:cxn modelId="{67CC920A-ECDA-49E9-A0AC-0754EF3FE643}" type="presParOf" srcId="{A7530326-3AF0-43B9-85C6-CC94C0DA6456}" destId="{8B3B768C-2275-461C-AFA6-D33C35171EBB}" srcOrd="2" destOrd="0" presId="urn:microsoft.com/office/officeart/2005/8/layout/orgChart1"/>
    <dgm:cxn modelId="{1B9F8732-AC23-4058-9DEB-AE12E0BFC371}" type="presParOf" srcId="{C4AC6ACD-038B-414A-BA35-329AC4152FAC}" destId="{E593FC91-9F01-4A10-B50D-01307E918AF8}" srcOrd="1" destOrd="0" presId="urn:microsoft.com/office/officeart/2005/8/layout/orgChart1"/>
    <dgm:cxn modelId="{EEDF0DA0-177E-49E9-8DE3-98E0C39013AF}" type="presParOf" srcId="{E593FC91-9F01-4A10-B50D-01307E918AF8}" destId="{7B65D906-5624-4647-9FA4-51CBEBFC4E7D}" srcOrd="0" destOrd="0" presId="urn:microsoft.com/office/officeart/2005/8/layout/orgChart1"/>
    <dgm:cxn modelId="{0A17F143-F51F-42D6-81A3-47A0E2CF3E97}" type="presParOf" srcId="{7B65D906-5624-4647-9FA4-51CBEBFC4E7D}" destId="{BC9724CF-E4CE-484C-B8A9-6174F22585B8}" srcOrd="0" destOrd="0" presId="urn:microsoft.com/office/officeart/2005/8/layout/orgChart1"/>
    <dgm:cxn modelId="{CA790F23-8181-4776-AF24-5684649D97A1}" type="presParOf" srcId="{7B65D906-5624-4647-9FA4-51CBEBFC4E7D}" destId="{57F42E79-F648-49D5-A915-32FBF9C5907C}" srcOrd="1" destOrd="0" presId="urn:microsoft.com/office/officeart/2005/8/layout/orgChart1"/>
    <dgm:cxn modelId="{B81BD95C-86DB-450B-92F7-E395B971D2D1}" type="presParOf" srcId="{E593FC91-9F01-4A10-B50D-01307E918AF8}" destId="{3A9EF838-407F-4E56-9994-F677F0A05DF3}" srcOrd="1" destOrd="0" presId="urn:microsoft.com/office/officeart/2005/8/layout/orgChart1"/>
    <dgm:cxn modelId="{7F693F6D-23B5-434A-A3D6-0333BC259768}" type="presParOf" srcId="{3A9EF838-407F-4E56-9994-F677F0A05DF3}" destId="{3F33AEEE-91DF-47B6-89B0-AB83F95D7547}" srcOrd="0" destOrd="0" presId="urn:microsoft.com/office/officeart/2005/8/layout/orgChart1"/>
    <dgm:cxn modelId="{80C913C8-132E-4247-8593-1A3038D9C92C}" type="presParOf" srcId="{3A9EF838-407F-4E56-9994-F677F0A05DF3}" destId="{7F17427F-BE44-4130-A900-89AED78E7A69}" srcOrd="1" destOrd="0" presId="urn:microsoft.com/office/officeart/2005/8/layout/orgChart1"/>
    <dgm:cxn modelId="{A8EFC550-AB5E-42FF-AF82-6AED65BD7329}" type="presParOf" srcId="{7F17427F-BE44-4130-A900-89AED78E7A69}" destId="{7324325D-7B88-4B64-A465-FCAFD1FE7521}" srcOrd="0" destOrd="0" presId="urn:microsoft.com/office/officeart/2005/8/layout/orgChart1"/>
    <dgm:cxn modelId="{9199FE63-0C47-45B6-B6C9-FB7170CB9E42}" type="presParOf" srcId="{7324325D-7B88-4B64-A465-FCAFD1FE7521}" destId="{342764BA-F3E7-430F-855A-6B6336491FD1}" srcOrd="0" destOrd="0" presId="urn:microsoft.com/office/officeart/2005/8/layout/orgChart1"/>
    <dgm:cxn modelId="{BE1ABB38-E166-4644-AACE-A9C67740AF21}" type="presParOf" srcId="{7324325D-7B88-4B64-A465-FCAFD1FE7521}" destId="{948360C0-6F0D-4142-A0BD-017AD8FFBEAB}" srcOrd="1" destOrd="0" presId="urn:microsoft.com/office/officeart/2005/8/layout/orgChart1"/>
    <dgm:cxn modelId="{FAB0EF8F-13E5-4888-9739-764EA61370DC}" type="presParOf" srcId="{7F17427F-BE44-4130-A900-89AED78E7A69}" destId="{88B60D94-CF02-4148-B3D0-34396B581BB4}" srcOrd="1" destOrd="0" presId="urn:microsoft.com/office/officeart/2005/8/layout/orgChart1"/>
    <dgm:cxn modelId="{5BF02EB2-E96C-41B9-8DE0-0C648C8B4587}" type="presParOf" srcId="{88B60D94-CF02-4148-B3D0-34396B581BB4}" destId="{E3D5B01C-1C9C-4B0B-B5C4-CE26A35CAA26}" srcOrd="0" destOrd="0" presId="urn:microsoft.com/office/officeart/2005/8/layout/orgChart1"/>
    <dgm:cxn modelId="{0116AEBC-0B52-4C2F-96B1-0124E1BF54E8}" type="presParOf" srcId="{88B60D94-CF02-4148-B3D0-34396B581BB4}" destId="{58169EEB-7BB0-4185-8C16-D8B100BF7EB2}" srcOrd="1" destOrd="0" presId="urn:microsoft.com/office/officeart/2005/8/layout/orgChart1"/>
    <dgm:cxn modelId="{47082D37-FE03-4401-B3D4-816821A183AD}" type="presParOf" srcId="{58169EEB-7BB0-4185-8C16-D8B100BF7EB2}" destId="{1F4F0322-3E41-4881-B676-9739C663DED5}" srcOrd="0" destOrd="0" presId="urn:microsoft.com/office/officeart/2005/8/layout/orgChart1"/>
    <dgm:cxn modelId="{3A2AFB4E-B662-40C0-9BD3-B6B52CFDB253}" type="presParOf" srcId="{1F4F0322-3E41-4881-B676-9739C663DED5}" destId="{33B97BF9-5AD8-4536-9C9D-52E986D439D3}" srcOrd="0" destOrd="0" presId="urn:microsoft.com/office/officeart/2005/8/layout/orgChart1"/>
    <dgm:cxn modelId="{AEC41B44-B8B1-463E-92C1-E02FB6F49537}" type="presParOf" srcId="{1F4F0322-3E41-4881-B676-9739C663DED5}" destId="{E408B087-9E2D-4C84-B450-34865F5F7B23}" srcOrd="1" destOrd="0" presId="urn:microsoft.com/office/officeart/2005/8/layout/orgChart1"/>
    <dgm:cxn modelId="{87FAA9A3-F718-4607-8EBA-6C6D9ABF9438}" type="presParOf" srcId="{58169EEB-7BB0-4185-8C16-D8B100BF7EB2}" destId="{8B6E5B86-B7BD-4FCF-939F-9FC1CEB11D09}" srcOrd="1" destOrd="0" presId="urn:microsoft.com/office/officeart/2005/8/layout/orgChart1"/>
    <dgm:cxn modelId="{8EAF88FA-B87E-41BC-8C30-7C659FABF840}" type="presParOf" srcId="{58169EEB-7BB0-4185-8C16-D8B100BF7EB2}" destId="{4F7C75AE-77B3-4593-9585-303C98F916F4}" srcOrd="2" destOrd="0" presId="urn:microsoft.com/office/officeart/2005/8/layout/orgChart1"/>
    <dgm:cxn modelId="{B9C87754-1FB9-42BF-B9F7-76486516CF20}" type="presParOf" srcId="{7F17427F-BE44-4130-A900-89AED78E7A69}" destId="{D7A00494-3F1F-478D-910C-A1357D9EDDEA}" srcOrd="2" destOrd="0" presId="urn:microsoft.com/office/officeart/2005/8/layout/orgChart1"/>
    <dgm:cxn modelId="{B9727A83-4693-4308-8BD0-D9B4917625B1}" type="presParOf" srcId="{E593FC91-9F01-4A10-B50D-01307E918AF8}" destId="{749826AF-0281-456C-B7DC-39E67677E94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7DEF67-4C35-4553-96C7-1BCDB27214E9}">
      <dsp:nvSpPr>
        <dsp:cNvPr id="0" name=""/>
        <dsp:cNvSpPr/>
      </dsp:nvSpPr>
      <dsp:spPr>
        <a:xfrm>
          <a:off x="0" y="0"/>
          <a:ext cx="4525963" cy="4525963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DA9D988-BE6D-49B1-B346-1422F34E95B2}">
      <dsp:nvSpPr>
        <dsp:cNvPr id="0" name=""/>
        <dsp:cNvSpPr/>
      </dsp:nvSpPr>
      <dsp:spPr>
        <a:xfrm>
          <a:off x="2262981" y="0"/>
          <a:ext cx="5966618" cy="452596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Faridabad Plant : 000001 onwards</a:t>
          </a:r>
          <a:endParaRPr lang="en-US" sz="3800" kern="1200" dirty="0"/>
        </a:p>
      </dsp:txBody>
      <dsp:txXfrm>
        <a:off x="2262981" y="0"/>
        <a:ext cx="5966618" cy="1357791"/>
      </dsp:txXfrm>
    </dsp:sp>
    <dsp:sp modelId="{9251DC8E-A06C-46A2-9B77-84F8E565ECA4}">
      <dsp:nvSpPr>
        <dsp:cNvPr id="0" name=""/>
        <dsp:cNvSpPr/>
      </dsp:nvSpPr>
      <dsp:spPr>
        <a:xfrm>
          <a:off x="792044" y="1357791"/>
          <a:ext cx="2941873" cy="2941873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tint val="50000"/>
                <a:satMod val="300000"/>
              </a:schemeClr>
            </a:gs>
            <a:gs pos="35000">
              <a:schemeClr val="accent5">
                <a:hueOff val="-4966938"/>
                <a:satOff val="19906"/>
                <a:lumOff val="4314"/>
                <a:alphaOff val="0"/>
                <a:tint val="37000"/>
                <a:satMod val="30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CE8B71F-9F62-430E-A7CE-F258D14B2664}">
      <dsp:nvSpPr>
        <dsp:cNvPr id="0" name=""/>
        <dsp:cNvSpPr/>
      </dsp:nvSpPr>
      <dsp:spPr>
        <a:xfrm>
          <a:off x="2262981" y="1357791"/>
          <a:ext cx="5966618" cy="294187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err="1" smtClean="0"/>
            <a:t>Manesar</a:t>
          </a:r>
          <a:r>
            <a:rPr lang="en-US" sz="3800" kern="1200" dirty="0" smtClean="0"/>
            <a:t> Plant : 000001 onwards</a:t>
          </a:r>
          <a:endParaRPr lang="en-US" sz="3800" kern="1200" dirty="0"/>
        </a:p>
      </dsp:txBody>
      <dsp:txXfrm>
        <a:off x="2262981" y="1357791"/>
        <a:ext cx="5966618" cy="1357787"/>
      </dsp:txXfrm>
    </dsp:sp>
    <dsp:sp modelId="{D6CB0F00-6AB7-48D2-AB28-47548EE524DC}">
      <dsp:nvSpPr>
        <dsp:cNvPr id="0" name=""/>
        <dsp:cNvSpPr/>
      </dsp:nvSpPr>
      <dsp:spPr>
        <a:xfrm>
          <a:off x="1584087" y="2715579"/>
          <a:ext cx="1357787" cy="1357787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6F7862F-8424-48FD-85B1-C10CA41AF7C0}">
      <dsp:nvSpPr>
        <dsp:cNvPr id="0" name=""/>
        <dsp:cNvSpPr/>
      </dsp:nvSpPr>
      <dsp:spPr>
        <a:xfrm>
          <a:off x="2262981" y="2715579"/>
          <a:ext cx="5966618" cy="135778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Pune Plant : 000001 onwards</a:t>
          </a:r>
          <a:endParaRPr lang="en-US" sz="3800" kern="1200" dirty="0"/>
        </a:p>
      </dsp:txBody>
      <dsp:txXfrm>
        <a:off x="2262981" y="2715579"/>
        <a:ext cx="5966618" cy="135778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59802F-102A-46A8-82B8-AA5EA182EC47}">
      <dsp:nvSpPr>
        <dsp:cNvPr id="0" name=""/>
        <dsp:cNvSpPr/>
      </dsp:nvSpPr>
      <dsp:spPr>
        <a:xfrm>
          <a:off x="1512371" y="0"/>
          <a:ext cx="4525963" cy="4525963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EE6CA7D-6D9A-4DD0-9173-F1CB2ACCB2AF}">
      <dsp:nvSpPr>
        <dsp:cNvPr id="0" name=""/>
        <dsp:cNvSpPr/>
      </dsp:nvSpPr>
      <dsp:spPr>
        <a:xfrm>
          <a:off x="3775352" y="453038"/>
          <a:ext cx="2941875" cy="160883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So, the customers ERP will check “uniqueness”</a:t>
          </a:r>
          <a:endParaRPr lang="en-US" sz="2800" kern="1200" dirty="0"/>
        </a:p>
      </dsp:txBody>
      <dsp:txXfrm>
        <a:off x="3853889" y="531575"/>
        <a:ext cx="2784801" cy="1451764"/>
      </dsp:txXfrm>
    </dsp:sp>
    <dsp:sp modelId="{AA27827B-EABF-4DBB-B89B-99A2D2E08738}">
      <dsp:nvSpPr>
        <dsp:cNvPr id="0" name=""/>
        <dsp:cNvSpPr/>
      </dsp:nvSpPr>
      <dsp:spPr>
        <a:xfrm>
          <a:off x="3775352" y="2262981"/>
          <a:ext cx="2941875" cy="160883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 smtClean="0"/>
            <a:t>Govt</a:t>
          </a:r>
          <a:r>
            <a:rPr lang="en-US" sz="2800" kern="1200" dirty="0" smtClean="0"/>
            <a:t> ERP will also check Uniqueness</a:t>
          </a:r>
          <a:endParaRPr lang="en-US" sz="2800" kern="1200" dirty="0"/>
        </a:p>
      </dsp:txBody>
      <dsp:txXfrm>
        <a:off x="3853889" y="2341518"/>
        <a:ext cx="2784801" cy="145176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7DEF67-4C35-4553-96C7-1BCDB27214E9}">
      <dsp:nvSpPr>
        <dsp:cNvPr id="0" name=""/>
        <dsp:cNvSpPr/>
      </dsp:nvSpPr>
      <dsp:spPr>
        <a:xfrm>
          <a:off x="0" y="0"/>
          <a:ext cx="4525963" cy="4525963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DA9D988-BE6D-49B1-B346-1422F34E95B2}">
      <dsp:nvSpPr>
        <dsp:cNvPr id="0" name=""/>
        <dsp:cNvSpPr/>
      </dsp:nvSpPr>
      <dsp:spPr>
        <a:xfrm>
          <a:off x="2262981" y="0"/>
          <a:ext cx="5966618" cy="452596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Faridabad Plant : 000001 onwards</a:t>
          </a:r>
          <a:endParaRPr lang="en-US" sz="3800" kern="1200" dirty="0"/>
        </a:p>
      </dsp:txBody>
      <dsp:txXfrm>
        <a:off x="2262981" y="0"/>
        <a:ext cx="5966618" cy="1357791"/>
      </dsp:txXfrm>
    </dsp:sp>
    <dsp:sp modelId="{9251DC8E-A06C-46A2-9B77-84F8E565ECA4}">
      <dsp:nvSpPr>
        <dsp:cNvPr id="0" name=""/>
        <dsp:cNvSpPr/>
      </dsp:nvSpPr>
      <dsp:spPr>
        <a:xfrm>
          <a:off x="792044" y="1357791"/>
          <a:ext cx="2941873" cy="2941873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tint val="50000"/>
                <a:satMod val="300000"/>
              </a:schemeClr>
            </a:gs>
            <a:gs pos="35000">
              <a:schemeClr val="accent5">
                <a:hueOff val="-4966938"/>
                <a:satOff val="19906"/>
                <a:lumOff val="4314"/>
                <a:alphaOff val="0"/>
                <a:tint val="37000"/>
                <a:satMod val="30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CE8B71F-9F62-430E-A7CE-F258D14B2664}">
      <dsp:nvSpPr>
        <dsp:cNvPr id="0" name=""/>
        <dsp:cNvSpPr/>
      </dsp:nvSpPr>
      <dsp:spPr>
        <a:xfrm>
          <a:off x="2262981" y="1357791"/>
          <a:ext cx="5966618" cy="294187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err="1" smtClean="0"/>
            <a:t>Manesar</a:t>
          </a:r>
          <a:r>
            <a:rPr lang="en-US" sz="3800" kern="1200" dirty="0" smtClean="0"/>
            <a:t> Plant : 100001 onwards</a:t>
          </a:r>
          <a:endParaRPr lang="en-US" sz="3800" kern="1200" dirty="0"/>
        </a:p>
      </dsp:txBody>
      <dsp:txXfrm>
        <a:off x="2262981" y="1357791"/>
        <a:ext cx="5966618" cy="1357787"/>
      </dsp:txXfrm>
    </dsp:sp>
    <dsp:sp modelId="{D6CB0F00-6AB7-48D2-AB28-47548EE524DC}">
      <dsp:nvSpPr>
        <dsp:cNvPr id="0" name=""/>
        <dsp:cNvSpPr/>
      </dsp:nvSpPr>
      <dsp:spPr>
        <a:xfrm>
          <a:off x="1584087" y="2715579"/>
          <a:ext cx="1357787" cy="1357787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6F7862F-8424-48FD-85B1-C10CA41AF7C0}">
      <dsp:nvSpPr>
        <dsp:cNvPr id="0" name=""/>
        <dsp:cNvSpPr/>
      </dsp:nvSpPr>
      <dsp:spPr>
        <a:xfrm>
          <a:off x="2262981" y="2715579"/>
          <a:ext cx="5966618" cy="135778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Pune Plant : 200001 onwards</a:t>
          </a:r>
          <a:endParaRPr lang="en-US" sz="3800" kern="1200" dirty="0"/>
        </a:p>
      </dsp:txBody>
      <dsp:txXfrm>
        <a:off x="2262981" y="2715579"/>
        <a:ext cx="5966618" cy="135778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D5B01C-1C9C-4B0B-B5C4-CE26A35CAA26}">
      <dsp:nvSpPr>
        <dsp:cNvPr id="0" name=""/>
        <dsp:cNvSpPr/>
      </dsp:nvSpPr>
      <dsp:spPr>
        <a:xfrm>
          <a:off x="4303261" y="2851922"/>
          <a:ext cx="353364" cy="10836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3651"/>
              </a:lnTo>
              <a:lnTo>
                <a:pt x="353364" y="1083651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33AEEE-91DF-47B6-89B0-AB83F95D7547}">
      <dsp:nvSpPr>
        <dsp:cNvPr id="0" name=""/>
        <dsp:cNvSpPr/>
      </dsp:nvSpPr>
      <dsp:spPr>
        <a:xfrm>
          <a:off x="5199846" y="1179330"/>
          <a:ext cx="91440" cy="49471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9471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29FC7B-AFD1-4A82-8568-4A423B316862}">
      <dsp:nvSpPr>
        <dsp:cNvPr id="0" name=""/>
        <dsp:cNvSpPr/>
      </dsp:nvSpPr>
      <dsp:spPr>
        <a:xfrm>
          <a:off x="1452787" y="2851922"/>
          <a:ext cx="353364" cy="10836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3651"/>
              </a:lnTo>
              <a:lnTo>
                <a:pt x="353364" y="1083651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260D24-38CD-46D6-BFA5-ED7CF59F119C}">
      <dsp:nvSpPr>
        <dsp:cNvPr id="0" name=""/>
        <dsp:cNvSpPr/>
      </dsp:nvSpPr>
      <dsp:spPr>
        <a:xfrm>
          <a:off x="2349372" y="1179330"/>
          <a:ext cx="91440" cy="49471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9471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264FB4-BBB3-4B45-BC19-711BF06BE0BA}">
      <dsp:nvSpPr>
        <dsp:cNvPr id="0" name=""/>
        <dsp:cNvSpPr/>
      </dsp:nvSpPr>
      <dsp:spPr>
        <a:xfrm>
          <a:off x="1217211" y="1448"/>
          <a:ext cx="2355763" cy="117788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Sector 6 Plant </a:t>
          </a:r>
          <a:endParaRPr lang="en-GB" sz="2200" kern="1200" dirty="0"/>
        </a:p>
      </dsp:txBody>
      <dsp:txXfrm>
        <a:off x="1217211" y="1448"/>
        <a:ext cx="2355763" cy="1177881"/>
      </dsp:txXfrm>
    </dsp:sp>
    <dsp:sp modelId="{6EA6A972-9896-4A8D-96DC-3EA3BA02A2BF}">
      <dsp:nvSpPr>
        <dsp:cNvPr id="0" name=""/>
        <dsp:cNvSpPr/>
      </dsp:nvSpPr>
      <dsp:spPr>
        <a:xfrm>
          <a:off x="1217211" y="1674040"/>
          <a:ext cx="2355763" cy="117788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000001…..001763….</a:t>
          </a:r>
          <a:endParaRPr lang="en-GB" sz="2200" kern="1200" dirty="0"/>
        </a:p>
      </dsp:txBody>
      <dsp:txXfrm>
        <a:off x="1217211" y="1674040"/>
        <a:ext cx="2355763" cy="1177881"/>
      </dsp:txXfrm>
    </dsp:sp>
    <dsp:sp modelId="{BC84BD18-AE05-41C6-BE6E-548C06AD5FED}">
      <dsp:nvSpPr>
        <dsp:cNvPr id="0" name=""/>
        <dsp:cNvSpPr/>
      </dsp:nvSpPr>
      <dsp:spPr>
        <a:xfrm>
          <a:off x="1806152" y="3346632"/>
          <a:ext cx="2355763" cy="1177881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001764</a:t>
          </a:r>
          <a:endParaRPr lang="en-GB" sz="2200" kern="1200" dirty="0"/>
        </a:p>
      </dsp:txBody>
      <dsp:txXfrm>
        <a:off x="1806152" y="3346632"/>
        <a:ext cx="2355763" cy="1177881"/>
      </dsp:txXfrm>
    </dsp:sp>
    <dsp:sp modelId="{BC9724CF-E4CE-484C-B8A9-6174F22585B8}">
      <dsp:nvSpPr>
        <dsp:cNvPr id="0" name=""/>
        <dsp:cNvSpPr/>
      </dsp:nvSpPr>
      <dsp:spPr>
        <a:xfrm>
          <a:off x="4067684" y="1448"/>
          <a:ext cx="2355763" cy="117788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err="1" smtClean="0"/>
            <a:t>Prithla</a:t>
          </a:r>
          <a:r>
            <a:rPr lang="en-US" sz="2200" kern="1200" dirty="0" smtClean="0"/>
            <a:t> Plant </a:t>
          </a:r>
          <a:endParaRPr lang="en-GB" sz="2200" kern="1200" dirty="0"/>
        </a:p>
      </dsp:txBody>
      <dsp:txXfrm>
        <a:off x="4067684" y="1448"/>
        <a:ext cx="2355763" cy="1177881"/>
      </dsp:txXfrm>
    </dsp:sp>
    <dsp:sp modelId="{342764BA-F3E7-430F-855A-6B6336491FD1}">
      <dsp:nvSpPr>
        <dsp:cNvPr id="0" name=""/>
        <dsp:cNvSpPr/>
      </dsp:nvSpPr>
      <dsp:spPr>
        <a:xfrm>
          <a:off x="4067684" y="1674040"/>
          <a:ext cx="2355763" cy="117788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000001…..022222….</a:t>
          </a:r>
          <a:endParaRPr lang="en-GB" sz="2200" kern="1200" dirty="0"/>
        </a:p>
      </dsp:txBody>
      <dsp:txXfrm>
        <a:off x="4067684" y="1674040"/>
        <a:ext cx="2355763" cy="1177881"/>
      </dsp:txXfrm>
    </dsp:sp>
    <dsp:sp modelId="{33B97BF9-5AD8-4536-9C9D-52E986D439D3}">
      <dsp:nvSpPr>
        <dsp:cNvPr id="0" name=""/>
        <dsp:cNvSpPr/>
      </dsp:nvSpPr>
      <dsp:spPr>
        <a:xfrm>
          <a:off x="4656625" y="3346632"/>
          <a:ext cx="2355763" cy="1177881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1+022223 = 122223</a:t>
          </a:r>
          <a:endParaRPr lang="en-GB" sz="2200" kern="1200" dirty="0"/>
        </a:p>
      </dsp:txBody>
      <dsp:txXfrm>
        <a:off x="4656625" y="3346632"/>
        <a:ext cx="2355763" cy="11778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DB431-7999-4786-9F54-D1F0EAB3B0AA}" type="datetimeFigureOut">
              <a:rPr lang="en-GB" smtClean="0"/>
              <a:t>27/06/2017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A97A2-AB58-4D95-AFFE-267C5E6228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3838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DB431-7999-4786-9F54-D1F0EAB3B0AA}" type="datetimeFigureOut">
              <a:rPr lang="en-GB" smtClean="0"/>
              <a:t>27/06/2017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A97A2-AB58-4D95-AFFE-267C5E6228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6434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DB431-7999-4786-9F54-D1F0EAB3B0AA}" type="datetimeFigureOut">
              <a:rPr lang="en-GB" smtClean="0"/>
              <a:t>27/06/2017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A97A2-AB58-4D95-AFFE-267C5E6228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7600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DB431-7999-4786-9F54-D1F0EAB3B0AA}" type="datetimeFigureOut">
              <a:rPr lang="en-GB" smtClean="0"/>
              <a:t>27/06/2017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A97A2-AB58-4D95-AFFE-267C5E6228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175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DB431-7999-4786-9F54-D1F0EAB3B0AA}" type="datetimeFigureOut">
              <a:rPr lang="en-GB" smtClean="0"/>
              <a:t>27/06/2017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A97A2-AB58-4D95-AFFE-267C5E6228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2487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DB431-7999-4786-9F54-D1F0EAB3B0AA}" type="datetimeFigureOut">
              <a:rPr lang="en-GB" smtClean="0"/>
              <a:t>27/06/2017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A97A2-AB58-4D95-AFFE-267C5E6228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2593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DB431-7999-4786-9F54-D1F0EAB3B0AA}" type="datetimeFigureOut">
              <a:rPr lang="en-GB" smtClean="0"/>
              <a:t>27/06/2017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A97A2-AB58-4D95-AFFE-267C5E6228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6349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DB431-7999-4786-9F54-D1F0EAB3B0AA}" type="datetimeFigureOut">
              <a:rPr lang="en-GB" smtClean="0"/>
              <a:t>27/06/2017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A97A2-AB58-4D95-AFFE-267C5E6228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875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DB431-7999-4786-9F54-D1F0EAB3B0AA}" type="datetimeFigureOut">
              <a:rPr lang="en-GB" smtClean="0"/>
              <a:t>27/06/2017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A97A2-AB58-4D95-AFFE-267C5E6228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8128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DB431-7999-4786-9F54-D1F0EAB3B0AA}" type="datetimeFigureOut">
              <a:rPr lang="en-GB" smtClean="0"/>
              <a:t>27/06/2017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A97A2-AB58-4D95-AFFE-267C5E6228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2913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DB431-7999-4786-9F54-D1F0EAB3B0AA}" type="datetimeFigureOut">
              <a:rPr lang="en-GB" smtClean="0"/>
              <a:t>27/06/2017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A97A2-AB58-4D95-AFFE-267C5E6228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6843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5DB431-7999-4786-9F54-D1F0EAB3B0AA}" type="datetimeFigureOut">
              <a:rPr lang="en-GB" smtClean="0"/>
              <a:t>27/06/2017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A97A2-AB58-4D95-AFFE-267C5E6228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1305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Invoice numbering in </a:t>
            </a:r>
            <a:r>
              <a:rPr lang="en-US" dirty="0" err="1" smtClean="0"/>
              <a:t>Finsys</a:t>
            </a:r>
            <a:r>
              <a:rPr lang="en-US" dirty="0" smtClean="0"/>
              <a:t> ERP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Going Forward in GST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7284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Case : Invoice Numbering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920717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11560" y="6063679"/>
            <a:ext cx="7560840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sz="2400" dirty="0" smtClean="0"/>
              <a:t>Law says, Unique number for a year</a:t>
            </a:r>
          </a:p>
        </p:txBody>
      </p:sp>
    </p:spTree>
    <p:extLst>
      <p:ext uri="{BB962C8B-B14F-4D97-AF65-F5344CB8AC3E}">
        <p14:creationId xmlns:p14="http://schemas.microsoft.com/office/powerpoint/2010/main" val="151062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One State, One GST Number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411378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11560" y="5657671"/>
            <a:ext cx="7560840" cy="83099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sz="2400" dirty="0"/>
              <a:t>So….. Pune Separate, </a:t>
            </a:r>
            <a:r>
              <a:rPr lang="en-IN" sz="2400" dirty="0" smtClean="0"/>
              <a:t> OK</a:t>
            </a:r>
          </a:p>
          <a:p>
            <a:pPr algn="ctr"/>
            <a:r>
              <a:rPr lang="en-IN" sz="2400" dirty="0" smtClean="0"/>
              <a:t>But All Plants of Haryana… uniqueness… prefix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47186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Case : Invoice Numbering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599669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11560" y="6063679"/>
            <a:ext cx="7560840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sz="2400" dirty="0" smtClean="0"/>
              <a:t>Law says, Unique number for a year</a:t>
            </a:r>
          </a:p>
        </p:txBody>
      </p:sp>
    </p:spTree>
    <p:extLst>
      <p:ext uri="{BB962C8B-B14F-4D97-AF65-F5344CB8AC3E}">
        <p14:creationId xmlns:p14="http://schemas.microsoft.com/office/powerpoint/2010/main" val="2240768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 to Remember </a:t>
            </a:r>
            <a:endParaRPr lang="en-GB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614" y="2204864"/>
            <a:ext cx="3446336" cy="2016224"/>
          </a:xfrm>
        </p:spPr>
      </p:pic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If already ok, </a:t>
            </a:r>
          </a:p>
          <a:p>
            <a:pPr lvl="1"/>
            <a:r>
              <a:rPr lang="en-US" dirty="0" smtClean="0"/>
              <a:t>Ok</a:t>
            </a:r>
          </a:p>
          <a:p>
            <a:r>
              <a:rPr lang="en-US" dirty="0" smtClean="0"/>
              <a:t>If not ok</a:t>
            </a:r>
          </a:p>
          <a:p>
            <a:pPr lvl="1"/>
            <a:r>
              <a:rPr lang="en-US" dirty="0" smtClean="0"/>
              <a:t>Change to new system</a:t>
            </a:r>
          </a:p>
          <a:p>
            <a:pPr lvl="1"/>
            <a:r>
              <a:rPr lang="en-US" dirty="0" smtClean="0"/>
              <a:t>Intimate the </a:t>
            </a:r>
            <a:r>
              <a:rPr lang="en-US" dirty="0" err="1" smtClean="0"/>
              <a:t>Govt</a:t>
            </a:r>
            <a:endParaRPr lang="en-US" dirty="0" smtClean="0"/>
          </a:p>
          <a:p>
            <a:pPr lvl="1"/>
            <a:endParaRPr lang="en-GB" dirty="0"/>
          </a:p>
        </p:txBody>
      </p:sp>
      <p:pic>
        <p:nvPicPr>
          <p:cNvPr id="1026" name="Picture 2" descr="C:\Users\Sangeet\Pictures\attentio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4221088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5722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Existing Invoice numbering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3662" y="3272631"/>
            <a:ext cx="3876675" cy="1181100"/>
          </a:xfrm>
        </p:spPr>
      </p:pic>
    </p:spTree>
    <p:extLst>
      <p:ext uri="{BB962C8B-B14F-4D97-AF65-F5344CB8AC3E}">
        <p14:creationId xmlns:p14="http://schemas.microsoft.com/office/powerpoint/2010/main" val="4091984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Invoice numbering… April…May.. June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343630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43608" y="6237312"/>
            <a:ext cx="7128792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sz="2400" dirty="0" smtClean="0"/>
              <a:t>Unique numbering , add prefix </a:t>
            </a:r>
            <a:r>
              <a:rPr lang="en-IN" sz="2400" dirty="0" err="1" smtClean="0"/>
              <a:t>wef</a:t>
            </a:r>
            <a:r>
              <a:rPr lang="en-IN" sz="2400" smtClean="0"/>
              <a:t> 1-7-2017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48217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153</Words>
  <Application>Microsoft Office PowerPoint</Application>
  <PresentationFormat>On-screen Show (4:3)</PresentationFormat>
  <Paragraphs>32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Invoice numbering in Finsys ERP</vt:lpstr>
      <vt:lpstr>Example Case : Invoice Numbering</vt:lpstr>
      <vt:lpstr>One State, One GST Number</vt:lpstr>
      <vt:lpstr>Example Case : Invoice Numbering</vt:lpstr>
      <vt:lpstr>Point to Remember </vt:lpstr>
      <vt:lpstr>Existing Invoice numbering</vt:lpstr>
      <vt:lpstr>Invoice numbering… April…May.. June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RCM Purchase Invoices</dc:title>
  <dc:creator>Sangeet</dc:creator>
  <cp:lastModifiedBy>Sangeet</cp:lastModifiedBy>
  <cp:revision>30</cp:revision>
  <dcterms:created xsi:type="dcterms:W3CDTF">2017-06-06T11:29:13Z</dcterms:created>
  <dcterms:modified xsi:type="dcterms:W3CDTF">2017-06-27T07:22:39Z</dcterms:modified>
</cp:coreProperties>
</file>