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59" r:id="rId4"/>
    <p:sldId id="402" r:id="rId5"/>
    <p:sldId id="449" r:id="rId6"/>
    <p:sldId id="404" r:id="rId7"/>
    <p:sldId id="448" r:id="rId8"/>
    <p:sldId id="403" r:id="rId9"/>
    <p:sldId id="450" r:id="rId10"/>
    <p:sldId id="405" r:id="rId11"/>
    <p:sldId id="406" r:id="rId12"/>
    <p:sldId id="407" r:id="rId13"/>
    <p:sldId id="408" r:id="rId14"/>
    <p:sldId id="360" r:id="rId15"/>
    <p:sldId id="362" r:id="rId16"/>
    <p:sldId id="361" r:id="rId17"/>
    <p:sldId id="363" r:id="rId18"/>
    <p:sldId id="364" r:id="rId19"/>
    <p:sldId id="365" r:id="rId20"/>
    <p:sldId id="369" r:id="rId21"/>
    <p:sldId id="367" r:id="rId22"/>
    <p:sldId id="351" r:id="rId23"/>
    <p:sldId id="373" r:id="rId24"/>
    <p:sldId id="371" r:id="rId25"/>
    <p:sldId id="374" r:id="rId26"/>
    <p:sldId id="401" r:id="rId27"/>
    <p:sldId id="390" r:id="rId28"/>
    <p:sldId id="409" r:id="rId29"/>
    <p:sldId id="400" r:id="rId30"/>
    <p:sldId id="388" r:id="rId31"/>
    <p:sldId id="391" r:id="rId32"/>
    <p:sldId id="392" r:id="rId33"/>
    <p:sldId id="396" r:id="rId34"/>
    <p:sldId id="397" r:id="rId35"/>
    <p:sldId id="398" r:id="rId36"/>
    <p:sldId id="399" r:id="rId37"/>
    <p:sldId id="376" r:id="rId38"/>
    <p:sldId id="377" r:id="rId39"/>
    <p:sldId id="378" r:id="rId40"/>
    <p:sldId id="410" r:id="rId41"/>
    <p:sldId id="411" r:id="rId42"/>
    <p:sldId id="412" r:id="rId43"/>
    <p:sldId id="413" r:id="rId44"/>
    <p:sldId id="428" r:id="rId45"/>
    <p:sldId id="429" r:id="rId46"/>
    <p:sldId id="430" r:id="rId47"/>
    <p:sldId id="431" r:id="rId48"/>
    <p:sldId id="432" r:id="rId49"/>
    <p:sldId id="433" r:id="rId50"/>
    <p:sldId id="435" r:id="rId51"/>
    <p:sldId id="436" r:id="rId52"/>
    <p:sldId id="415" r:id="rId53"/>
    <p:sldId id="416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27" r:id="rId64"/>
    <p:sldId id="437" r:id="rId65"/>
    <p:sldId id="438" r:id="rId66"/>
    <p:sldId id="439" r:id="rId67"/>
    <p:sldId id="440" r:id="rId68"/>
    <p:sldId id="441" r:id="rId69"/>
    <p:sldId id="443" r:id="rId70"/>
    <p:sldId id="442" r:id="rId71"/>
    <p:sldId id="447" r:id="rId72"/>
    <p:sldId id="357" r:id="rId73"/>
    <p:sldId id="446" r:id="rId74"/>
    <p:sldId id="444" r:id="rId75"/>
    <p:sldId id="353" r:id="rId76"/>
    <p:sldId id="355" r:id="rId77"/>
    <p:sldId id="356" r:id="rId78"/>
    <p:sldId id="451" r:id="rId79"/>
    <p:sldId id="452" r:id="rId80"/>
    <p:sldId id="453" r:id="rId81"/>
    <p:sldId id="454" r:id="rId82"/>
    <p:sldId id="455" r:id="rId83"/>
    <p:sldId id="456" r:id="rId84"/>
    <p:sldId id="459" r:id="rId85"/>
    <p:sldId id="458" r:id="rId86"/>
    <p:sldId id="46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695A9-0123-4B3D-86CE-66620B03511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D92BBDE-BBCA-403F-8273-0413DC2CD892}">
      <dgm:prSet phldrT="[Text]"/>
      <dgm:spPr/>
      <dgm:t>
        <a:bodyPr/>
        <a:lstStyle/>
        <a:p>
          <a:r>
            <a:rPr lang="en-US" dirty="0" smtClean="0"/>
            <a:t>1</a:t>
          </a:r>
          <a:endParaRPr lang="en-GB" dirty="0"/>
        </a:p>
      </dgm:t>
    </dgm:pt>
    <dgm:pt modelId="{8E1FA4C2-6A1D-43E1-8CB6-D2BEA2A7EA47}" type="parTrans" cxnId="{6252FADB-1DD0-48B7-B1FC-5CAF723D1D4F}">
      <dgm:prSet/>
      <dgm:spPr/>
    </dgm:pt>
    <dgm:pt modelId="{7087263B-0777-4CF6-884B-E8976CE3A7C5}" type="sibTrans" cxnId="{6252FADB-1DD0-48B7-B1FC-5CAF723D1D4F}">
      <dgm:prSet/>
      <dgm:spPr/>
    </dgm:pt>
    <dgm:pt modelId="{AE470F92-DFF9-4F7E-A515-7BECE8290252}">
      <dgm:prSet phldrT="[Text]"/>
      <dgm:spPr/>
      <dgm:t>
        <a:bodyPr/>
        <a:lstStyle/>
        <a:p>
          <a:r>
            <a:rPr lang="en-US" dirty="0" smtClean="0"/>
            <a:t>Receive the goods</a:t>
          </a:r>
          <a:endParaRPr lang="en-GB" dirty="0"/>
        </a:p>
      </dgm:t>
    </dgm:pt>
    <dgm:pt modelId="{728F536F-F51E-49D2-A168-93516677525D}" type="parTrans" cxnId="{9E28F38C-8C6C-480D-966B-A8ED7A0170D3}">
      <dgm:prSet/>
      <dgm:spPr/>
    </dgm:pt>
    <dgm:pt modelId="{54FE8F8A-7638-4E3E-BB18-D1014DF29876}" type="sibTrans" cxnId="{9E28F38C-8C6C-480D-966B-A8ED7A0170D3}">
      <dgm:prSet/>
      <dgm:spPr/>
    </dgm:pt>
    <dgm:pt modelId="{02B21AD0-5B8A-44EE-A265-9281B5063A33}">
      <dgm:prSet phldrT="[Text]"/>
      <dgm:spPr/>
      <dgm:t>
        <a:bodyPr/>
        <a:lstStyle/>
        <a:p>
          <a:r>
            <a:rPr lang="en-US" dirty="0" smtClean="0"/>
            <a:t>2</a:t>
          </a:r>
          <a:endParaRPr lang="en-GB" dirty="0"/>
        </a:p>
      </dgm:t>
    </dgm:pt>
    <dgm:pt modelId="{36DC7895-31F6-4B27-B2D5-C111763F3288}" type="parTrans" cxnId="{3233A5AE-CA74-45A8-9F18-A1A3E699F94D}">
      <dgm:prSet/>
      <dgm:spPr/>
    </dgm:pt>
    <dgm:pt modelId="{4FD5C145-D644-4FAC-ABBD-7E0CD1A275EE}" type="sibTrans" cxnId="{3233A5AE-CA74-45A8-9F18-A1A3E699F94D}">
      <dgm:prSet/>
      <dgm:spPr/>
    </dgm:pt>
    <dgm:pt modelId="{759A009A-1CF2-4A47-BDBA-E0A5606AE8A3}">
      <dgm:prSet phldrT="[Text]"/>
      <dgm:spPr/>
      <dgm:t>
        <a:bodyPr/>
        <a:lstStyle/>
        <a:p>
          <a:r>
            <a:rPr lang="en-US" dirty="0" smtClean="0"/>
            <a:t>Receive the bill</a:t>
          </a:r>
          <a:endParaRPr lang="en-GB" dirty="0"/>
        </a:p>
      </dgm:t>
    </dgm:pt>
    <dgm:pt modelId="{683C62CC-03F7-4C83-9D02-9992E69700DF}" type="parTrans" cxnId="{C9EC172E-138F-4798-918E-B5EA0EEB8FA4}">
      <dgm:prSet/>
      <dgm:spPr/>
    </dgm:pt>
    <dgm:pt modelId="{FB34C75A-6AF1-4F23-8C72-4E907461D572}" type="sibTrans" cxnId="{C9EC172E-138F-4798-918E-B5EA0EEB8FA4}">
      <dgm:prSet/>
      <dgm:spPr/>
    </dgm:pt>
    <dgm:pt modelId="{781EB161-CFE9-4DDB-9D56-0927098FCDD0}">
      <dgm:prSet phldrT="[Text]"/>
      <dgm:spPr/>
      <dgm:t>
        <a:bodyPr/>
        <a:lstStyle/>
        <a:p>
          <a:r>
            <a:rPr lang="en-US" dirty="0" smtClean="0"/>
            <a:t>3</a:t>
          </a:r>
          <a:endParaRPr lang="en-GB" dirty="0"/>
        </a:p>
      </dgm:t>
    </dgm:pt>
    <dgm:pt modelId="{F6F12970-E620-4DC8-8A1E-2F4EFD289872}" type="parTrans" cxnId="{96AC386A-B334-4BD0-AA41-6F65C205899F}">
      <dgm:prSet/>
      <dgm:spPr/>
    </dgm:pt>
    <dgm:pt modelId="{6732D0B4-87B1-4417-A8C1-00360E297246}" type="sibTrans" cxnId="{96AC386A-B334-4BD0-AA41-6F65C205899F}">
      <dgm:prSet/>
      <dgm:spPr/>
    </dgm:pt>
    <dgm:pt modelId="{563E915F-C416-4509-B255-8D6FA47C2A4E}">
      <dgm:prSet phldrT="[Text]"/>
      <dgm:spPr/>
      <dgm:t>
        <a:bodyPr/>
        <a:lstStyle/>
        <a:p>
          <a:r>
            <a:rPr lang="en-US" dirty="0" smtClean="0"/>
            <a:t>He file the return correctly</a:t>
          </a:r>
          <a:endParaRPr lang="en-GB" dirty="0"/>
        </a:p>
      </dgm:t>
    </dgm:pt>
    <dgm:pt modelId="{5FD0F0D6-5C46-4BB2-B7C6-5C651497378B}" type="parTrans" cxnId="{682A18EF-1700-49EE-8DA4-24C20C38E416}">
      <dgm:prSet/>
      <dgm:spPr/>
    </dgm:pt>
    <dgm:pt modelId="{CFF53EB6-8913-403A-930E-7A6518984CDD}" type="sibTrans" cxnId="{682A18EF-1700-49EE-8DA4-24C20C38E416}">
      <dgm:prSet/>
      <dgm:spPr/>
    </dgm:pt>
    <dgm:pt modelId="{8FCF1507-07FE-44D8-959C-A6982335A773}">
      <dgm:prSet phldrT="[Text]"/>
      <dgm:spPr/>
      <dgm:t>
        <a:bodyPr/>
        <a:lstStyle/>
        <a:p>
          <a:r>
            <a:rPr lang="en-US" dirty="0" smtClean="0"/>
            <a:t>4</a:t>
          </a:r>
          <a:endParaRPr lang="en-GB" dirty="0"/>
        </a:p>
      </dgm:t>
    </dgm:pt>
    <dgm:pt modelId="{8B895293-C3EE-4B34-9DFA-1026FCEA775E}" type="parTrans" cxnId="{1B97AB6D-40AD-468B-8CF9-967D1E37AF5D}">
      <dgm:prSet/>
      <dgm:spPr/>
    </dgm:pt>
    <dgm:pt modelId="{0B111195-592B-4984-8B2F-043E2FCE58DE}" type="sibTrans" cxnId="{1B97AB6D-40AD-468B-8CF9-967D1E37AF5D}">
      <dgm:prSet/>
      <dgm:spPr/>
    </dgm:pt>
    <dgm:pt modelId="{CE032441-8724-4306-843B-3B180FBC387E}">
      <dgm:prSet phldrT="[Text]"/>
      <dgm:spPr/>
      <dgm:t>
        <a:bodyPr/>
        <a:lstStyle/>
        <a:p>
          <a:r>
            <a:rPr lang="en-US" dirty="0" smtClean="0"/>
            <a:t>He pays the tax</a:t>
          </a:r>
          <a:endParaRPr lang="en-GB" dirty="0"/>
        </a:p>
      </dgm:t>
    </dgm:pt>
    <dgm:pt modelId="{FF130C44-D0C0-4C05-B225-C401FB9754F6}" type="parTrans" cxnId="{102442A6-565F-4349-AC54-D06E7F29C271}">
      <dgm:prSet/>
      <dgm:spPr/>
    </dgm:pt>
    <dgm:pt modelId="{949C70E3-C617-4677-9E59-1DEDB0D4835F}" type="sibTrans" cxnId="{102442A6-565F-4349-AC54-D06E7F29C271}">
      <dgm:prSet/>
      <dgm:spPr/>
    </dgm:pt>
    <dgm:pt modelId="{54E0A86E-821F-44B8-BC0C-F364EC156790}" type="pres">
      <dgm:prSet presAssocID="{107695A9-0123-4B3D-86CE-66620B0351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31BE6C-E7B3-413D-AC8E-77AA79D1B218}" type="pres">
      <dgm:prSet presAssocID="{AD92BBDE-BBCA-403F-8273-0413DC2CD892}" presName="composite" presStyleCnt="0"/>
      <dgm:spPr/>
    </dgm:pt>
    <dgm:pt modelId="{38A67E36-FAC0-42CB-B3B5-C80FA2F99DA9}" type="pres">
      <dgm:prSet presAssocID="{AD92BBDE-BBCA-403F-8273-0413DC2CD8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EEA91-4189-4532-BDEF-21D16F0472D5}" type="pres">
      <dgm:prSet presAssocID="{AD92BBDE-BBCA-403F-8273-0413DC2CD8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B7218E-71CB-4377-ABD1-AF5C50E6F0FF}" type="pres">
      <dgm:prSet presAssocID="{7087263B-0777-4CF6-884B-E8976CE3A7C5}" presName="sp" presStyleCnt="0"/>
      <dgm:spPr/>
    </dgm:pt>
    <dgm:pt modelId="{79EBE8D5-3C4B-4BE0-B2BA-651956939089}" type="pres">
      <dgm:prSet presAssocID="{02B21AD0-5B8A-44EE-A265-9281B5063A33}" presName="composite" presStyleCnt="0"/>
      <dgm:spPr/>
    </dgm:pt>
    <dgm:pt modelId="{11C2DE1B-0301-41D2-B412-BEDED7634946}" type="pres">
      <dgm:prSet presAssocID="{02B21AD0-5B8A-44EE-A265-9281B5063A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23FA7-3EC6-418E-A28E-66E86B4879AE}" type="pres">
      <dgm:prSet presAssocID="{02B21AD0-5B8A-44EE-A265-9281B5063A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D0DC56-33DD-47C5-9F5B-C3E04EDC5680}" type="pres">
      <dgm:prSet presAssocID="{4FD5C145-D644-4FAC-ABBD-7E0CD1A275EE}" presName="sp" presStyleCnt="0"/>
      <dgm:spPr/>
    </dgm:pt>
    <dgm:pt modelId="{325AE99D-661A-4241-9FE6-78B8FEB643BF}" type="pres">
      <dgm:prSet presAssocID="{781EB161-CFE9-4DDB-9D56-0927098FCDD0}" presName="composite" presStyleCnt="0"/>
      <dgm:spPr/>
    </dgm:pt>
    <dgm:pt modelId="{FC9AB3B7-808D-4DFE-9552-E3BEB1C09E06}" type="pres">
      <dgm:prSet presAssocID="{781EB161-CFE9-4DDB-9D56-0927098FCD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A505B4-9193-44C8-ACAC-C1F1BC6ADC9B}" type="pres">
      <dgm:prSet presAssocID="{781EB161-CFE9-4DDB-9D56-0927098FCD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177067-5F8F-48D8-9708-40925C586467}" type="pres">
      <dgm:prSet presAssocID="{6732D0B4-87B1-4417-A8C1-00360E297246}" presName="sp" presStyleCnt="0"/>
      <dgm:spPr/>
    </dgm:pt>
    <dgm:pt modelId="{00FE341F-3FF9-4305-B368-513ACB615BAA}" type="pres">
      <dgm:prSet presAssocID="{8FCF1507-07FE-44D8-959C-A6982335A773}" presName="composite" presStyleCnt="0"/>
      <dgm:spPr/>
    </dgm:pt>
    <dgm:pt modelId="{1F403D6A-269D-4DB7-9031-986423D18F37}" type="pres">
      <dgm:prSet presAssocID="{8FCF1507-07FE-44D8-959C-A6982335A77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659745-3DA9-4279-BE51-7B1A9D3AAE9A}" type="pres">
      <dgm:prSet presAssocID="{8FCF1507-07FE-44D8-959C-A6982335A77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2A18EF-1700-49EE-8DA4-24C20C38E416}" srcId="{781EB161-CFE9-4DDB-9D56-0927098FCDD0}" destId="{563E915F-C416-4509-B255-8D6FA47C2A4E}" srcOrd="0" destOrd="0" parTransId="{5FD0F0D6-5C46-4BB2-B7C6-5C651497378B}" sibTransId="{CFF53EB6-8913-403A-930E-7A6518984CDD}"/>
    <dgm:cxn modelId="{8042676A-6D60-4B8D-9BEE-14ED94C763D3}" type="presOf" srcId="{CE032441-8724-4306-843B-3B180FBC387E}" destId="{05659745-3DA9-4279-BE51-7B1A9D3AAE9A}" srcOrd="0" destOrd="0" presId="urn:microsoft.com/office/officeart/2005/8/layout/chevron2"/>
    <dgm:cxn modelId="{DC6D2B7B-C8E2-484D-9886-31A08367F03E}" type="presOf" srcId="{AE470F92-DFF9-4F7E-A515-7BECE8290252}" destId="{D88EEA91-4189-4532-BDEF-21D16F0472D5}" srcOrd="0" destOrd="0" presId="urn:microsoft.com/office/officeart/2005/8/layout/chevron2"/>
    <dgm:cxn modelId="{102442A6-565F-4349-AC54-D06E7F29C271}" srcId="{8FCF1507-07FE-44D8-959C-A6982335A773}" destId="{CE032441-8724-4306-843B-3B180FBC387E}" srcOrd="0" destOrd="0" parTransId="{FF130C44-D0C0-4C05-B225-C401FB9754F6}" sibTransId="{949C70E3-C617-4677-9E59-1DEDB0D4835F}"/>
    <dgm:cxn modelId="{17EDA5DB-4C1F-4E75-9314-BC515BD50796}" type="presOf" srcId="{02B21AD0-5B8A-44EE-A265-9281B5063A33}" destId="{11C2DE1B-0301-41D2-B412-BEDED7634946}" srcOrd="0" destOrd="0" presId="urn:microsoft.com/office/officeart/2005/8/layout/chevron2"/>
    <dgm:cxn modelId="{9E28F38C-8C6C-480D-966B-A8ED7A0170D3}" srcId="{AD92BBDE-BBCA-403F-8273-0413DC2CD892}" destId="{AE470F92-DFF9-4F7E-A515-7BECE8290252}" srcOrd="0" destOrd="0" parTransId="{728F536F-F51E-49D2-A168-93516677525D}" sibTransId="{54FE8F8A-7638-4E3E-BB18-D1014DF29876}"/>
    <dgm:cxn modelId="{6E352873-ECE6-4D1A-846E-6CE764F0A593}" type="presOf" srcId="{563E915F-C416-4509-B255-8D6FA47C2A4E}" destId="{63A505B4-9193-44C8-ACAC-C1F1BC6ADC9B}" srcOrd="0" destOrd="0" presId="urn:microsoft.com/office/officeart/2005/8/layout/chevron2"/>
    <dgm:cxn modelId="{42A6DBE8-991B-4021-B2C7-536B75B57EA3}" type="presOf" srcId="{8FCF1507-07FE-44D8-959C-A6982335A773}" destId="{1F403D6A-269D-4DB7-9031-986423D18F37}" srcOrd="0" destOrd="0" presId="urn:microsoft.com/office/officeart/2005/8/layout/chevron2"/>
    <dgm:cxn modelId="{5A327B8A-614C-4F19-8B14-26CCCF5104E0}" type="presOf" srcId="{781EB161-CFE9-4DDB-9D56-0927098FCDD0}" destId="{FC9AB3B7-808D-4DFE-9552-E3BEB1C09E06}" srcOrd="0" destOrd="0" presId="urn:microsoft.com/office/officeart/2005/8/layout/chevron2"/>
    <dgm:cxn modelId="{C9EC172E-138F-4798-918E-B5EA0EEB8FA4}" srcId="{02B21AD0-5B8A-44EE-A265-9281B5063A33}" destId="{759A009A-1CF2-4A47-BDBA-E0A5606AE8A3}" srcOrd="0" destOrd="0" parTransId="{683C62CC-03F7-4C83-9D02-9992E69700DF}" sibTransId="{FB34C75A-6AF1-4F23-8C72-4E907461D572}"/>
    <dgm:cxn modelId="{1B97AB6D-40AD-468B-8CF9-967D1E37AF5D}" srcId="{107695A9-0123-4B3D-86CE-66620B03511B}" destId="{8FCF1507-07FE-44D8-959C-A6982335A773}" srcOrd="3" destOrd="0" parTransId="{8B895293-C3EE-4B34-9DFA-1026FCEA775E}" sibTransId="{0B111195-592B-4984-8B2F-043E2FCE58DE}"/>
    <dgm:cxn modelId="{C31DC6E9-8DC2-42D1-8F78-41350369355B}" type="presOf" srcId="{107695A9-0123-4B3D-86CE-66620B03511B}" destId="{54E0A86E-821F-44B8-BC0C-F364EC156790}" srcOrd="0" destOrd="0" presId="urn:microsoft.com/office/officeart/2005/8/layout/chevron2"/>
    <dgm:cxn modelId="{AD43971C-C40B-499F-86D9-BA7B22B20139}" type="presOf" srcId="{759A009A-1CF2-4A47-BDBA-E0A5606AE8A3}" destId="{CE823FA7-3EC6-418E-A28E-66E86B4879AE}" srcOrd="0" destOrd="0" presId="urn:microsoft.com/office/officeart/2005/8/layout/chevron2"/>
    <dgm:cxn modelId="{C0ADFF0A-1393-48FD-A8AC-7314F88EAC43}" type="presOf" srcId="{AD92BBDE-BBCA-403F-8273-0413DC2CD892}" destId="{38A67E36-FAC0-42CB-B3B5-C80FA2F99DA9}" srcOrd="0" destOrd="0" presId="urn:microsoft.com/office/officeart/2005/8/layout/chevron2"/>
    <dgm:cxn modelId="{3233A5AE-CA74-45A8-9F18-A1A3E699F94D}" srcId="{107695A9-0123-4B3D-86CE-66620B03511B}" destId="{02B21AD0-5B8A-44EE-A265-9281B5063A33}" srcOrd="1" destOrd="0" parTransId="{36DC7895-31F6-4B27-B2D5-C111763F3288}" sibTransId="{4FD5C145-D644-4FAC-ABBD-7E0CD1A275EE}"/>
    <dgm:cxn modelId="{6252FADB-1DD0-48B7-B1FC-5CAF723D1D4F}" srcId="{107695A9-0123-4B3D-86CE-66620B03511B}" destId="{AD92BBDE-BBCA-403F-8273-0413DC2CD892}" srcOrd="0" destOrd="0" parTransId="{8E1FA4C2-6A1D-43E1-8CB6-D2BEA2A7EA47}" sibTransId="{7087263B-0777-4CF6-884B-E8976CE3A7C5}"/>
    <dgm:cxn modelId="{96AC386A-B334-4BD0-AA41-6F65C205899F}" srcId="{107695A9-0123-4B3D-86CE-66620B03511B}" destId="{781EB161-CFE9-4DDB-9D56-0927098FCDD0}" srcOrd="2" destOrd="0" parTransId="{F6F12970-E620-4DC8-8A1E-2F4EFD289872}" sibTransId="{6732D0B4-87B1-4417-A8C1-00360E297246}"/>
    <dgm:cxn modelId="{3907155A-1095-4AE1-B9C6-7212A29F9E8F}" type="presParOf" srcId="{54E0A86E-821F-44B8-BC0C-F364EC156790}" destId="{ED31BE6C-E7B3-413D-AC8E-77AA79D1B218}" srcOrd="0" destOrd="0" presId="urn:microsoft.com/office/officeart/2005/8/layout/chevron2"/>
    <dgm:cxn modelId="{89C10B79-60B9-4E31-87C2-179FDA641CEC}" type="presParOf" srcId="{ED31BE6C-E7B3-413D-AC8E-77AA79D1B218}" destId="{38A67E36-FAC0-42CB-B3B5-C80FA2F99DA9}" srcOrd="0" destOrd="0" presId="urn:microsoft.com/office/officeart/2005/8/layout/chevron2"/>
    <dgm:cxn modelId="{20E7A530-5911-46F3-BE1E-185D45E47E7F}" type="presParOf" srcId="{ED31BE6C-E7B3-413D-AC8E-77AA79D1B218}" destId="{D88EEA91-4189-4532-BDEF-21D16F0472D5}" srcOrd="1" destOrd="0" presId="urn:microsoft.com/office/officeart/2005/8/layout/chevron2"/>
    <dgm:cxn modelId="{0FDB4FCD-E7B4-4FFE-81B9-F4C549D97550}" type="presParOf" srcId="{54E0A86E-821F-44B8-BC0C-F364EC156790}" destId="{2EB7218E-71CB-4377-ABD1-AF5C50E6F0FF}" srcOrd="1" destOrd="0" presId="urn:microsoft.com/office/officeart/2005/8/layout/chevron2"/>
    <dgm:cxn modelId="{AC327905-63D1-4F37-8E80-F977592A429E}" type="presParOf" srcId="{54E0A86E-821F-44B8-BC0C-F364EC156790}" destId="{79EBE8D5-3C4B-4BE0-B2BA-651956939089}" srcOrd="2" destOrd="0" presId="urn:microsoft.com/office/officeart/2005/8/layout/chevron2"/>
    <dgm:cxn modelId="{BA157741-3C8F-4B0E-9615-742B233E721B}" type="presParOf" srcId="{79EBE8D5-3C4B-4BE0-B2BA-651956939089}" destId="{11C2DE1B-0301-41D2-B412-BEDED7634946}" srcOrd="0" destOrd="0" presId="urn:microsoft.com/office/officeart/2005/8/layout/chevron2"/>
    <dgm:cxn modelId="{E32FAE0A-E443-4517-ACF8-15D0C853A204}" type="presParOf" srcId="{79EBE8D5-3C4B-4BE0-B2BA-651956939089}" destId="{CE823FA7-3EC6-418E-A28E-66E86B4879AE}" srcOrd="1" destOrd="0" presId="urn:microsoft.com/office/officeart/2005/8/layout/chevron2"/>
    <dgm:cxn modelId="{CD30AC7C-B398-4007-830F-04F027EDC274}" type="presParOf" srcId="{54E0A86E-821F-44B8-BC0C-F364EC156790}" destId="{18D0DC56-33DD-47C5-9F5B-C3E04EDC5680}" srcOrd="3" destOrd="0" presId="urn:microsoft.com/office/officeart/2005/8/layout/chevron2"/>
    <dgm:cxn modelId="{16404C06-9F90-495C-9266-A86A2E62A925}" type="presParOf" srcId="{54E0A86E-821F-44B8-BC0C-F364EC156790}" destId="{325AE99D-661A-4241-9FE6-78B8FEB643BF}" srcOrd="4" destOrd="0" presId="urn:microsoft.com/office/officeart/2005/8/layout/chevron2"/>
    <dgm:cxn modelId="{674E342D-92F6-4FA5-92CD-07BE33A44145}" type="presParOf" srcId="{325AE99D-661A-4241-9FE6-78B8FEB643BF}" destId="{FC9AB3B7-808D-4DFE-9552-E3BEB1C09E06}" srcOrd="0" destOrd="0" presId="urn:microsoft.com/office/officeart/2005/8/layout/chevron2"/>
    <dgm:cxn modelId="{4CD45A75-C4D2-4E53-8D49-900E934462FE}" type="presParOf" srcId="{325AE99D-661A-4241-9FE6-78B8FEB643BF}" destId="{63A505B4-9193-44C8-ACAC-C1F1BC6ADC9B}" srcOrd="1" destOrd="0" presId="urn:microsoft.com/office/officeart/2005/8/layout/chevron2"/>
    <dgm:cxn modelId="{AA9E9ED0-F479-4911-B9C6-D7EAF8246A7F}" type="presParOf" srcId="{54E0A86E-821F-44B8-BC0C-F364EC156790}" destId="{2D177067-5F8F-48D8-9708-40925C586467}" srcOrd="5" destOrd="0" presId="urn:microsoft.com/office/officeart/2005/8/layout/chevron2"/>
    <dgm:cxn modelId="{153DE8FE-2E78-48D8-BD91-3377950A7CF1}" type="presParOf" srcId="{54E0A86E-821F-44B8-BC0C-F364EC156790}" destId="{00FE341F-3FF9-4305-B368-513ACB615BAA}" srcOrd="6" destOrd="0" presId="urn:microsoft.com/office/officeart/2005/8/layout/chevron2"/>
    <dgm:cxn modelId="{EA30E9E2-3F35-4BC7-A0B7-2EA585B6D9F8}" type="presParOf" srcId="{00FE341F-3FF9-4305-B368-513ACB615BAA}" destId="{1F403D6A-269D-4DB7-9031-986423D18F37}" srcOrd="0" destOrd="0" presId="urn:microsoft.com/office/officeart/2005/8/layout/chevron2"/>
    <dgm:cxn modelId="{A948BC6F-35AA-4888-91CD-D4B2201E056C}" type="presParOf" srcId="{00FE341F-3FF9-4305-B368-513ACB615BAA}" destId="{05659745-3DA9-4279-BE51-7B1A9D3AAE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C940FA-EB67-4E00-93F1-273EF5B8C14D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DAD6F3-AFD8-4C81-9E3F-DD4860A8A51C}">
      <dgm:prSet phldrT="[Text]"/>
      <dgm:spPr/>
      <dgm:t>
        <a:bodyPr/>
        <a:lstStyle/>
        <a:p>
          <a:r>
            <a:rPr lang="en-US" dirty="0" err="1" smtClean="0"/>
            <a:t>Govt</a:t>
          </a:r>
          <a:r>
            <a:rPr lang="en-US" dirty="0" smtClean="0"/>
            <a:t> has notified that New </a:t>
          </a:r>
          <a:r>
            <a:rPr lang="en-US" dirty="0" err="1" smtClean="0"/>
            <a:t>Eway</a:t>
          </a:r>
          <a:r>
            <a:rPr lang="en-US" dirty="0" smtClean="0"/>
            <a:t> bills are being postponed</a:t>
          </a:r>
          <a:endParaRPr lang="en-GB" dirty="0"/>
        </a:p>
      </dgm:t>
    </dgm:pt>
    <dgm:pt modelId="{AC222857-BAB2-42F0-B8F3-091D0B656C59}" type="parTrans" cxnId="{D2B7F299-9B6C-48E1-9F56-E7ED63E4779C}">
      <dgm:prSet/>
      <dgm:spPr/>
      <dgm:t>
        <a:bodyPr/>
        <a:lstStyle/>
        <a:p>
          <a:endParaRPr lang="en-GB"/>
        </a:p>
      </dgm:t>
    </dgm:pt>
    <dgm:pt modelId="{B2566C63-6858-4DFF-AD38-795B5B3E048B}" type="sibTrans" cxnId="{D2B7F299-9B6C-48E1-9F56-E7ED63E4779C}">
      <dgm:prSet/>
      <dgm:spPr/>
      <dgm:t>
        <a:bodyPr/>
        <a:lstStyle/>
        <a:p>
          <a:endParaRPr lang="en-GB"/>
        </a:p>
      </dgm:t>
    </dgm:pt>
    <dgm:pt modelId="{C3FC46E8-0752-418E-AC42-BE8C948015A4}">
      <dgm:prSet phldrT="[Text]"/>
      <dgm:spPr/>
      <dgm:t>
        <a:bodyPr/>
        <a:lstStyle/>
        <a:p>
          <a:r>
            <a:rPr lang="en-US" dirty="0" smtClean="0"/>
            <a:t>And Old </a:t>
          </a:r>
          <a:r>
            <a:rPr lang="en-US" dirty="0" err="1" smtClean="0"/>
            <a:t>Eway</a:t>
          </a:r>
          <a:r>
            <a:rPr lang="en-US" dirty="0" smtClean="0"/>
            <a:t> bills rules will continue</a:t>
          </a:r>
          <a:endParaRPr lang="en-GB" dirty="0"/>
        </a:p>
      </dgm:t>
    </dgm:pt>
    <dgm:pt modelId="{F27EB3BF-1A65-47FA-8141-3C978F367E1F}" type="parTrans" cxnId="{5013A137-2C72-41A6-9211-8E92B62F1079}">
      <dgm:prSet/>
      <dgm:spPr/>
      <dgm:t>
        <a:bodyPr/>
        <a:lstStyle/>
        <a:p>
          <a:endParaRPr lang="en-GB"/>
        </a:p>
      </dgm:t>
    </dgm:pt>
    <dgm:pt modelId="{FBEB54A1-B22D-4AFD-BFA5-05E4E2C467D7}" type="sibTrans" cxnId="{5013A137-2C72-41A6-9211-8E92B62F1079}">
      <dgm:prSet/>
      <dgm:spPr/>
      <dgm:t>
        <a:bodyPr/>
        <a:lstStyle/>
        <a:p>
          <a:endParaRPr lang="en-GB"/>
        </a:p>
      </dgm:t>
    </dgm:pt>
    <dgm:pt modelId="{B46126FF-DB15-4C06-A3DA-30CC7D3B2257}" type="pres">
      <dgm:prSet presAssocID="{10C940FA-EB67-4E00-93F1-273EF5B8C14D}" presName="compositeShape" presStyleCnt="0">
        <dgm:presLayoutVars>
          <dgm:dir/>
          <dgm:resizeHandles/>
        </dgm:presLayoutVars>
      </dgm:prSet>
      <dgm:spPr/>
    </dgm:pt>
    <dgm:pt modelId="{FF77ED53-A939-418D-AE47-A54150F99680}" type="pres">
      <dgm:prSet presAssocID="{10C940FA-EB67-4E00-93F1-273EF5B8C14D}" presName="pyramid" presStyleLbl="node1" presStyleIdx="0" presStyleCnt="1"/>
      <dgm:spPr/>
    </dgm:pt>
    <dgm:pt modelId="{FE53BD3D-2898-457C-96FE-57D473676C65}" type="pres">
      <dgm:prSet presAssocID="{10C940FA-EB67-4E00-93F1-273EF5B8C14D}" presName="theList" presStyleCnt="0"/>
      <dgm:spPr/>
    </dgm:pt>
    <dgm:pt modelId="{D71216DD-43CF-4640-A904-D5D25FE0E36D}" type="pres">
      <dgm:prSet presAssocID="{5EDAD6F3-AFD8-4C81-9E3F-DD4860A8A51C}" presName="aNode" presStyleLbl="fgAcc1" presStyleIdx="0" presStyleCnt="2">
        <dgm:presLayoutVars>
          <dgm:bulletEnabled val="1"/>
        </dgm:presLayoutVars>
      </dgm:prSet>
      <dgm:spPr/>
    </dgm:pt>
    <dgm:pt modelId="{EF008ADA-A9CD-4C2B-971D-8DD52CB97D5B}" type="pres">
      <dgm:prSet presAssocID="{5EDAD6F3-AFD8-4C81-9E3F-DD4860A8A51C}" presName="aSpace" presStyleCnt="0"/>
      <dgm:spPr/>
    </dgm:pt>
    <dgm:pt modelId="{B4DCC19F-B320-4AF7-83F3-B0A95D3144DB}" type="pres">
      <dgm:prSet presAssocID="{C3FC46E8-0752-418E-AC42-BE8C948015A4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2BC119-B337-4801-B009-609724A134A0}" type="pres">
      <dgm:prSet presAssocID="{C3FC46E8-0752-418E-AC42-BE8C948015A4}" presName="aSpace" presStyleCnt="0"/>
      <dgm:spPr/>
    </dgm:pt>
  </dgm:ptLst>
  <dgm:cxnLst>
    <dgm:cxn modelId="{E8E15879-FC0B-49B5-8EE0-259D6A47C9D0}" type="presOf" srcId="{5EDAD6F3-AFD8-4C81-9E3F-DD4860A8A51C}" destId="{D71216DD-43CF-4640-A904-D5D25FE0E36D}" srcOrd="0" destOrd="0" presId="urn:microsoft.com/office/officeart/2005/8/layout/pyramid2"/>
    <dgm:cxn modelId="{5013A137-2C72-41A6-9211-8E92B62F1079}" srcId="{10C940FA-EB67-4E00-93F1-273EF5B8C14D}" destId="{C3FC46E8-0752-418E-AC42-BE8C948015A4}" srcOrd="1" destOrd="0" parTransId="{F27EB3BF-1A65-47FA-8141-3C978F367E1F}" sibTransId="{FBEB54A1-B22D-4AFD-BFA5-05E4E2C467D7}"/>
    <dgm:cxn modelId="{B420ED43-48F2-42E7-AE4B-0BD3C0337010}" type="presOf" srcId="{C3FC46E8-0752-418E-AC42-BE8C948015A4}" destId="{B4DCC19F-B320-4AF7-83F3-B0A95D3144DB}" srcOrd="0" destOrd="0" presId="urn:microsoft.com/office/officeart/2005/8/layout/pyramid2"/>
    <dgm:cxn modelId="{D2B7F299-9B6C-48E1-9F56-E7ED63E4779C}" srcId="{10C940FA-EB67-4E00-93F1-273EF5B8C14D}" destId="{5EDAD6F3-AFD8-4C81-9E3F-DD4860A8A51C}" srcOrd="0" destOrd="0" parTransId="{AC222857-BAB2-42F0-B8F3-091D0B656C59}" sibTransId="{B2566C63-6858-4DFF-AD38-795B5B3E048B}"/>
    <dgm:cxn modelId="{2FC6178A-EB16-4754-9C19-6AA09281254E}" type="presOf" srcId="{10C940FA-EB67-4E00-93F1-273EF5B8C14D}" destId="{B46126FF-DB15-4C06-A3DA-30CC7D3B2257}" srcOrd="0" destOrd="0" presId="urn:microsoft.com/office/officeart/2005/8/layout/pyramid2"/>
    <dgm:cxn modelId="{B2CBE1E3-FE03-44A0-9CE1-8CA72898D0BE}" type="presParOf" srcId="{B46126FF-DB15-4C06-A3DA-30CC7D3B2257}" destId="{FF77ED53-A939-418D-AE47-A54150F99680}" srcOrd="0" destOrd="0" presId="urn:microsoft.com/office/officeart/2005/8/layout/pyramid2"/>
    <dgm:cxn modelId="{0BDDC9BF-B327-4EF4-AFB3-C1DC7ABAFBF9}" type="presParOf" srcId="{B46126FF-DB15-4C06-A3DA-30CC7D3B2257}" destId="{FE53BD3D-2898-457C-96FE-57D473676C65}" srcOrd="1" destOrd="0" presId="urn:microsoft.com/office/officeart/2005/8/layout/pyramid2"/>
    <dgm:cxn modelId="{EF54E83C-009E-413D-8BD0-FD9E14F1FF7A}" type="presParOf" srcId="{FE53BD3D-2898-457C-96FE-57D473676C65}" destId="{D71216DD-43CF-4640-A904-D5D25FE0E36D}" srcOrd="0" destOrd="0" presId="urn:microsoft.com/office/officeart/2005/8/layout/pyramid2"/>
    <dgm:cxn modelId="{3669BD57-F935-4F51-B502-BB4E2511741B}" type="presParOf" srcId="{FE53BD3D-2898-457C-96FE-57D473676C65}" destId="{EF008ADA-A9CD-4C2B-971D-8DD52CB97D5B}" srcOrd="1" destOrd="0" presId="urn:microsoft.com/office/officeart/2005/8/layout/pyramid2"/>
    <dgm:cxn modelId="{A977F3C1-CC48-455A-8D2F-FCD089D1E98A}" type="presParOf" srcId="{FE53BD3D-2898-457C-96FE-57D473676C65}" destId="{B4DCC19F-B320-4AF7-83F3-B0A95D3144DB}" srcOrd="2" destOrd="0" presId="urn:microsoft.com/office/officeart/2005/8/layout/pyramid2"/>
    <dgm:cxn modelId="{EBEE63B6-3ED4-495A-A0E7-1FB2686CC83B}" type="presParOf" srcId="{FE53BD3D-2898-457C-96FE-57D473676C65}" destId="{0C2BC119-B337-4801-B009-609724A134A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C940FA-EB67-4E00-93F1-273EF5B8C14D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DAD6F3-AFD8-4C81-9E3F-DD4860A8A51C}">
      <dgm:prSet phldrT="[Text]"/>
      <dgm:spPr/>
      <dgm:t>
        <a:bodyPr/>
        <a:lstStyle/>
        <a:p>
          <a:r>
            <a:rPr lang="en-US" dirty="0" smtClean="0"/>
            <a:t>GST portal will calculate and say “not matching”</a:t>
          </a:r>
          <a:endParaRPr lang="en-GB" dirty="0"/>
        </a:p>
      </dgm:t>
    </dgm:pt>
    <dgm:pt modelId="{AC222857-BAB2-42F0-B8F3-091D0B656C59}" type="parTrans" cxnId="{D2B7F299-9B6C-48E1-9F56-E7ED63E4779C}">
      <dgm:prSet/>
      <dgm:spPr/>
      <dgm:t>
        <a:bodyPr/>
        <a:lstStyle/>
        <a:p>
          <a:endParaRPr lang="en-GB"/>
        </a:p>
      </dgm:t>
    </dgm:pt>
    <dgm:pt modelId="{B2566C63-6858-4DFF-AD38-795B5B3E048B}" type="sibTrans" cxnId="{D2B7F299-9B6C-48E1-9F56-E7ED63E4779C}">
      <dgm:prSet/>
      <dgm:spPr/>
      <dgm:t>
        <a:bodyPr/>
        <a:lstStyle/>
        <a:p>
          <a:endParaRPr lang="en-GB"/>
        </a:p>
      </dgm:t>
    </dgm:pt>
    <dgm:pt modelId="{12804F95-E037-4D42-8274-D471D684994D}">
      <dgm:prSet phldrT="[Text]"/>
      <dgm:spPr/>
      <dgm:t>
        <a:bodyPr/>
        <a:lstStyle/>
        <a:p>
          <a:r>
            <a:rPr lang="en-US" dirty="0" smtClean="0"/>
            <a:t>May create “not-matching” demand </a:t>
          </a:r>
        </a:p>
        <a:p>
          <a:r>
            <a:rPr lang="en-US" dirty="0" smtClean="0"/>
            <a:t>/ “full tax not paid”</a:t>
          </a:r>
          <a:endParaRPr lang="en-GB" dirty="0"/>
        </a:p>
      </dgm:t>
    </dgm:pt>
    <dgm:pt modelId="{A3C70B16-B5B9-4FE7-8D74-71D5335551DF}" type="parTrans" cxnId="{4A61E84C-CA7E-4087-8EF1-F60EE01DC8B9}">
      <dgm:prSet/>
      <dgm:spPr/>
    </dgm:pt>
    <dgm:pt modelId="{51070927-85B9-45CD-90C4-ADF4275D9781}" type="sibTrans" cxnId="{4A61E84C-CA7E-4087-8EF1-F60EE01DC8B9}">
      <dgm:prSet/>
      <dgm:spPr/>
    </dgm:pt>
    <dgm:pt modelId="{70C0B3C3-B8C8-4542-869A-CF35CE0C34E0}" type="pres">
      <dgm:prSet presAssocID="{10C940FA-EB67-4E00-93F1-273EF5B8C14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CE2B241-C798-44B3-869B-34769112A298}" type="pres">
      <dgm:prSet presAssocID="{5EDAD6F3-AFD8-4C81-9E3F-DD4860A8A51C}" presName="circle1" presStyleLbl="node1" presStyleIdx="0" presStyleCnt="2"/>
      <dgm:spPr/>
    </dgm:pt>
    <dgm:pt modelId="{A74AC891-3708-49CC-B28D-1C630847BF0E}" type="pres">
      <dgm:prSet presAssocID="{5EDAD6F3-AFD8-4C81-9E3F-DD4860A8A51C}" presName="space" presStyleCnt="0"/>
      <dgm:spPr/>
    </dgm:pt>
    <dgm:pt modelId="{4C622048-933F-44A1-8BC4-F6E295F49D52}" type="pres">
      <dgm:prSet presAssocID="{5EDAD6F3-AFD8-4C81-9E3F-DD4860A8A51C}" presName="rect1" presStyleLbl="alignAcc1" presStyleIdx="0" presStyleCnt="2"/>
      <dgm:spPr/>
      <dgm:t>
        <a:bodyPr/>
        <a:lstStyle/>
        <a:p>
          <a:endParaRPr lang="en-GB"/>
        </a:p>
      </dgm:t>
    </dgm:pt>
    <dgm:pt modelId="{0D0FDF8B-620D-406E-A0D2-2064DE9F14A6}" type="pres">
      <dgm:prSet presAssocID="{12804F95-E037-4D42-8274-D471D684994D}" presName="vertSpace2" presStyleLbl="node1" presStyleIdx="0" presStyleCnt="2"/>
      <dgm:spPr/>
    </dgm:pt>
    <dgm:pt modelId="{78739D2F-58B8-4329-AA9F-E1F5868E530D}" type="pres">
      <dgm:prSet presAssocID="{12804F95-E037-4D42-8274-D471D684994D}" presName="circle2" presStyleLbl="node1" presStyleIdx="1" presStyleCnt="2"/>
      <dgm:spPr/>
    </dgm:pt>
    <dgm:pt modelId="{0856AB36-9DBA-4480-AEB6-DAC8A624E5C6}" type="pres">
      <dgm:prSet presAssocID="{12804F95-E037-4D42-8274-D471D684994D}" presName="rect2" presStyleLbl="alignAcc1" presStyleIdx="1" presStyleCnt="2"/>
      <dgm:spPr/>
      <dgm:t>
        <a:bodyPr/>
        <a:lstStyle/>
        <a:p>
          <a:endParaRPr lang="en-GB"/>
        </a:p>
      </dgm:t>
    </dgm:pt>
    <dgm:pt modelId="{E70BE54A-4EBE-47FF-BF74-840FB9C7C24E}" type="pres">
      <dgm:prSet presAssocID="{5EDAD6F3-AFD8-4C81-9E3F-DD4860A8A51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7DC71-85AF-4FCB-84E3-7C52D6686197}" type="pres">
      <dgm:prSet presAssocID="{12804F95-E037-4D42-8274-D471D684994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B7F299-9B6C-48E1-9F56-E7ED63E4779C}" srcId="{10C940FA-EB67-4E00-93F1-273EF5B8C14D}" destId="{5EDAD6F3-AFD8-4C81-9E3F-DD4860A8A51C}" srcOrd="0" destOrd="0" parTransId="{AC222857-BAB2-42F0-B8F3-091D0B656C59}" sibTransId="{B2566C63-6858-4DFF-AD38-795B5B3E048B}"/>
    <dgm:cxn modelId="{82838A47-05D1-4E6D-B6D9-4878DE9C6923}" type="presOf" srcId="{10C940FA-EB67-4E00-93F1-273EF5B8C14D}" destId="{70C0B3C3-B8C8-4542-869A-CF35CE0C34E0}" srcOrd="0" destOrd="0" presId="urn:microsoft.com/office/officeart/2005/8/layout/target3"/>
    <dgm:cxn modelId="{4A61E84C-CA7E-4087-8EF1-F60EE01DC8B9}" srcId="{10C940FA-EB67-4E00-93F1-273EF5B8C14D}" destId="{12804F95-E037-4D42-8274-D471D684994D}" srcOrd="1" destOrd="0" parTransId="{A3C70B16-B5B9-4FE7-8D74-71D5335551DF}" sibTransId="{51070927-85B9-45CD-90C4-ADF4275D9781}"/>
    <dgm:cxn modelId="{BECC522C-E4FA-48F9-BB93-E50FA733D8CD}" type="presOf" srcId="{12804F95-E037-4D42-8274-D471D684994D}" destId="{3347DC71-85AF-4FCB-84E3-7C52D6686197}" srcOrd="1" destOrd="0" presId="urn:microsoft.com/office/officeart/2005/8/layout/target3"/>
    <dgm:cxn modelId="{B8ED7D37-4A58-4380-9BA2-975F847109CD}" type="presOf" srcId="{5EDAD6F3-AFD8-4C81-9E3F-DD4860A8A51C}" destId="{4C622048-933F-44A1-8BC4-F6E295F49D52}" srcOrd="0" destOrd="0" presId="urn:microsoft.com/office/officeart/2005/8/layout/target3"/>
    <dgm:cxn modelId="{AC71A2DB-19DB-49EE-A9EF-7A51542406AA}" type="presOf" srcId="{12804F95-E037-4D42-8274-D471D684994D}" destId="{0856AB36-9DBA-4480-AEB6-DAC8A624E5C6}" srcOrd="0" destOrd="0" presId="urn:microsoft.com/office/officeart/2005/8/layout/target3"/>
    <dgm:cxn modelId="{7BCF41C4-D54A-44FE-ADF0-0F1400E00A1C}" type="presOf" srcId="{5EDAD6F3-AFD8-4C81-9E3F-DD4860A8A51C}" destId="{E70BE54A-4EBE-47FF-BF74-840FB9C7C24E}" srcOrd="1" destOrd="0" presId="urn:microsoft.com/office/officeart/2005/8/layout/target3"/>
    <dgm:cxn modelId="{BB84B4EA-58E0-4A6E-B91D-28C5F07F239D}" type="presParOf" srcId="{70C0B3C3-B8C8-4542-869A-CF35CE0C34E0}" destId="{5CE2B241-C798-44B3-869B-34769112A298}" srcOrd="0" destOrd="0" presId="urn:microsoft.com/office/officeart/2005/8/layout/target3"/>
    <dgm:cxn modelId="{BAB22D43-5BFA-49B8-9E17-03F62E8C268C}" type="presParOf" srcId="{70C0B3C3-B8C8-4542-869A-CF35CE0C34E0}" destId="{A74AC891-3708-49CC-B28D-1C630847BF0E}" srcOrd="1" destOrd="0" presId="urn:microsoft.com/office/officeart/2005/8/layout/target3"/>
    <dgm:cxn modelId="{4989C878-6E18-4533-B4A2-4F36780CF3CE}" type="presParOf" srcId="{70C0B3C3-B8C8-4542-869A-CF35CE0C34E0}" destId="{4C622048-933F-44A1-8BC4-F6E295F49D52}" srcOrd="2" destOrd="0" presId="urn:microsoft.com/office/officeart/2005/8/layout/target3"/>
    <dgm:cxn modelId="{88D9A988-E905-4254-B5BB-5C8FBAB78D5B}" type="presParOf" srcId="{70C0B3C3-B8C8-4542-869A-CF35CE0C34E0}" destId="{0D0FDF8B-620D-406E-A0D2-2064DE9F14A6}" srcOrd="3" destOrd="0" presId="urn:microsoft.com/office/officeart/2005/8/layout/target3"/>
    <dgm:cxn modelId="{FF503D7A-3867-41D4-A48A-E55ABA61F640}" type="presParOf" srcId="{70C0B3C3-B8C8-4542-869A-CF35CE0C34E0}" destId="{78739D2F-58B8-4329-AA9F-E1F5868E530D}" srcOrd="4" destOrd="0" presId="urn:microsoft.com/office/officeart/2005/8/layout/target3"/>
    <dgm:cxn modelId="{DA80B1C4-2A5F-4476-A2B9-F8AA28421101}" type="presParOf" srcId="{70C0B3C3-B8C8-4542-869A-CF35CE0C34E0}" destId="{0856AB36-9DBA-4480-AEB6-DAC8A624E5C6}" srcOrd="5" destOrd="0" presId="urn:microsoft.com/office/officeart/2005/8/layout/target3"/>
    <dgm:cxn modelId="{3E20CFFD-B460-4721-BB6E-68B9AE511777}" type="presParOf" srcId="{70C0B3C3-B8C8-4542-869A-CF35CE0C34E0}" destId="{E70BE54A-4EBE-47FF-BF74-840FB9C7C24E}" srcOrd="6" destOrd="0" presId="urn:microsoft.com/office/officeart/2005/8/layout/target3"/>
    <dgm:cxn modelId="{B0D5F646-C8BD-4BF9-9033-F474B3817ADD}" type="presParOf" srcId="{70C0B3C3-B8C8-4542-869A-CF35CE0C34E0}" destId="{3347DC71-85AF-4FCB-84E3-7C52D668619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C940FA-EB67-4E00-93F1-273EF5B8C14D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DAD6F3-AFD8-4C81-9E3F-DD4860A8A51C}">
      <dgm:prSet phldrT="[Text]"/>
      <dgm:spPr/>
      <dgm:t>
        <a:bodyPr/>
        <a:lstStyle/>
        <a:p>
          <a:r>
            <a:rPr lang="en-US" dirty="0" smtClean="0"/>
            <a:t>GST portal will say “not matching”</a:t>
          </a:r>
          <a:endParaRPr lang="en-GB" dirty="0"/>
        </a:p>
      </dgm:t>
    </dgm:pt>
    <dgm:pt modelId="{AC222857-BAB2-42F0-B8F3-091D0B656C59}" type="parTrans" cxnId="{D2B7F299-9B6C-48E1-9F56-E7ED63E4779C}">
      <dgm:prSet/>
      <dgm:spPr/>
      <dgm:t>
        <a:bodyPr/>
        <a:lstStyle/>
        <a:p>
          <a:endParaRPr lang="en-GB"/>
        </a:p>
      </dgm:t>
    </dgm:pt>
    <dgm:pt modelId="{B2566C63-6858-4DFF-AD38-795B5B3E048B}" type="sibTrans" cxnId="{D2B7F299-9B6C-48E1-9F56-E7ED63E4779C}">
      <dgm:prSet/>
      <dgm:spPr/>
      <dgm:t>
        <a:bodyPr/>
        <a:lstStyle/>
        <a:p>
          <a:endParaRPr lang="en-GB"/>
        </a:p>
      </dgm:t>
    </dgm:pt>
    <dgm:pt modelId="{12804F95-E037-4D42-8274-D471D684994D}">
      <dgm:prSet phldrT="[Text]"/>
      <dgm:spPr/>
      <dgm:t>
        <a:bodyPr/>
        <a:lstStyle/>
        <a:p>
          <a:r>
            <a:rPr lang="en-US" dirty="0" smtClean="0"/>
            <a:t>May create “not-matching”</a:t>
          </a:r>
          <a:endParaRPr lang="en-GB" dirty="0"/>
        </a:p>
      </dgm:t>
    </dgm:pt>
    <dgm:pt modelId="{A3C70B16-B5B9-4FE7-8D74-71D5335551DF}" type="parTrans" cxnId="{4A61E84C-CA7E-4087-8EF1-F60EE01DC8B9}">
      <dgm:prSet/>
      <dgm:spPr/>
    </dgm:pt>
    <dgm:pt modelId="{51070927-85B9-45CD-90C4-ADF4275D9781}" type="sibTrans" cxnId="{4A61E84C-CA7E-4087-8EF1-F60EE01DC8B9}">
      <dgm:prSet/>
      <dgm:spPr/>
    </dgm:pt>
    <dgm:pt modelId="{F8900773-EABC-4F5D-9222-524B062F1A4D}">
      <dgm:prSet phldrT="[Text]"/>
      <dgm:spPr/>
      <dgm:t>
        <a:bodyPr/>
        <a:lstStyle/>
        <a:p>
          <a:r>
            <a:rPr lang="en-US" dirty="0" smtClean="0"/>
            <a:t>Vendor might have uploaded 44500.65</a:t>
          </a:r>
          <a:endParaRPr lang="en-GB" dirty="0"/>
        </a:p>
      </dgm:t>
    </dgm:pt>
    <dgm:pt modelId="{0FE36554-2B6A-4057-85B3-E4CF9FBD9D20}" type="parTrans" cxnId="{1286C1D6-ADCA-4D48-9F17-6DB51C2FD944}">
      <dgm:prSet/>
      <dgm:spPr/>
    </dgm:pt>
    <dgm:pt modelId="{0326D3A7-9090-43E5-8AAC-8267F8402AAA}" type="sibTrans" cxnId="{1286C1D6-ADCA-4D48-9F17-6DB51C2FD944}">
      <dgm:prSet/>
      <dgm:spPr/>
    </dgm:pt>
    <dgm:pt modelId="{DE9F2F90-067A-418D-A6DF-951F021B4A31}">
      <dgm:prSet phldrT="[Text]"/>
      <dgm:spPr/>
      <dgm:t>
        <a:bodyPr/>
        <a:lstStyle/>
        <a:p>
          <a:r>
            <a:rPr lang="en-US" dirty="0" smtClean="0"/>
            <a:t>You enter 44500.00</a:t>
          </a:r>
          <a:endParaRPr lang="en-GB" dirty="0"/>
        </a:p>
      </dgm:t>
    </dgm:pt>
    <dgm:pt modelId="{0155939E-B781-4216-BFDD-C3F7334006F7}" type="parTrans" cxnId="{DBBEC4EF-A3C7-447C-A4D9-D133BCC29C3F}">
      <dgm:prSet/>
      <dgm:spPr/>
    </dgm:pt>
    <dgm:pt modelId="{56798880-90BE-4643-9E36-9A85EE964CCC}" type="sibTrans" cxnId="{DBBEC4EF-A3C7-447C-A4D9-D133BCC29C3F}">
      <dgm:prSet/>
      <dgm:spPr/>
    </dgm:pt>
    <dgm:pt modelId="{F84178F0-174D-4502-BFFB-AB9E0F7A8E75}">
      <dgm:prSet phldrT="[Text]"/>
      <dgm:spPr/>
      <dgm:t>
        <a:bodyPr/>
        <a:lstStyle/>
        <a:p>
          <a:r>
            <a:rPr lang="en-US" dirty="0" smtClean="0"/>
            <a:t> holdups in Reconciliations</a:t>
          </a:r>
          <a:endParaRPr lang="en-GB" dirty="0"/>
        </a:p>
      </dgm:t>
    </dgm:pt>
    <dgm:pt modelId="{83F4DF0B-B038-4237-B7F0-9EA1F1F01F26}" type="parTrans" cxnId="{D3027836-954C-4144-9561-DA4261CB8287}">
      <dgm:prSet/>
      <dgm:spPr/>
    </dgm:pt>
    <dgm:pt modelId="{2CCC6E4D-E20C-49EC-9B4E-4850BE2C0DFA}" type="sibTrans" cxnId="{D3027836-954C-4144-9561-DA4261CB8287}">
      <dgm:prSet/>
      <dgm:spPr/>
    </dgm:pt>
    <dgm:pt modelId="{70C0B3C3-B8C8-4542-869A-CF35CE0C34E0}" type="pres">
      <dgm:prSet presAssocID="{10C940FA-EB67-4E00-93F1-273EF5B8C14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2A25DEC-FFCF-4238-A05E-ABEB9191C2F1}" type="pres">
      <dgm:prSet presAssocID="{F8900773-EABC-4F5D-9222-524B062F1A4D}" presName="circle1" presStyleLbl="node1" presStyleIdx="0" presStyleCnt="5"/>
      <dgm:spPr/>
    </dgm:pt>
    <dgm:pt modelId="{BD0251D6-28E4-4D5E-8CC6-11CD2F94450D}" type="pres">
      <dgm:prSet presAssocID="{F8900773-EABC-4F5D-9222-524B062F1A4D}" presName="space" presStyleCnt="0"/>
      <dgm:spPr/>
    </dgm:pt>
    <dgm:pt modelId="{9297EBAA-8272-4426-AF6B-E6D1E68D9227}" type="pres">
      <dgm:prSet presAssocID="{F8900773-EABC-4F5D-9222-524B062F1A4D}" presName="rect1" presStyleLbl="alignAcc1" presStyleIdx="0" presStyleCnt="5"/>
      <dgm:spPr/>
      <dgm:t>
        <a:bodyPr/>
        <a:lstStyle/>
        <a:p>
          <a:endParaRPr lang="en-GB"/>
        </a:p>
      </dgm:t>
    </dgm:pt>
    <dgm:pt modelId="{8D36D62E-A9F3-43E8-B16A-06B5950E358E}" type="pres">
      <dgm:prSet presAssocID="{DE9F2F90-067A-418D-A6DF-951F021B4A31}" presName="vertSpace2" presStyleLbl="node1" presStyleIdx="0" presStyleCnt="5"/>
      <dgm:spPr/>
    </dgm:pt>
    <dgm:pt modelId="{C732FBE1-D2A3-4214-AA31-9E18690222D1}" type="pres">
      <dgm:prSet presAssocID="{DE9F2F90-067A-418D-A6DF-951F021B4A31}" presName="circle2" presStyleLbl="node1" presStyleIdx="1" presStyleCnt="5"/>
      <dgm:spPr/>
    </dgm:pt>
    <dgm:pt modelId="{C3194DF9-B8A1-4C67-82EC-59A590ADFED9}" type="pres">
      <dgm:prSet presAssocID="{DE9F2F90-067A-418D-A6DF-951F021B4A31}" presName="rect2" presStyleLbl="alignAcc1" presStyleIdx="1" presStyleCnt="5"/>
      <dgm:spPr/>
    </dgm:pt>
    <dgm:pt modelId="{B6E263F3-D76C-4254-A3D2-82B9CA0F7373}" type="pres">
      <dgm:prSet presAssocID="{5EDAD6F3-AFD8-4C81-9E3F-DD4860A8A51C}" presName="vertSpace3" presStyleLbl="node1" presStyleIdx="1" presStyleCnt="5"/>
      <dgm:spPr/>
    </dgm:pt>
    <dgm:pt modelId="{92945C7A-7A58-4984-92CE-6090009B6908}" type="pres">
      <dgm:prSet presAssocID="{5EDAD6F3-AFD8-4C81-9E3F-DD4860A8A51C}" presName="circle3" presStyleLbl="node1" presStyleIdx="2" presStyleCnt="5"/>
      <dgm:spPr/>
    </dgm:pt>
    <dgm:pt modelId="{5F8F2C5F-FC07-4E90-9CEA-C1F23A9773E9}" type="pres">
      <dgm:prSet presAssocID="{5EDAD6F3-AFD8-4C81-9E3F-DD4860A8A51C}" presName="rect3" presStyleLbl="alignAcc1" presStyleIdx="2" presStyleCnt="5"/>
      <dgm:spPr/>
      <dgm:t>
        <a:bodyPr/>
        <a:lstStyle/>
        <a:p>
          <a:endParaRPr lang="en-GB"/>
        </a:p>
      </dgm:t>
    </dgm:pt>
    <dgm:pt modelId="{94F25599-81D1-496B-92E9-594B6055E3B0}" type="pres">
      <dgm:prSet presAssocID="{12804F95-E037-4D42-8274-D471D684994D}" presName="vertSpace4" presStyleLbl="node1" presStyleIdx="2" presStyleCnt="5"/>
      <dgm:spPr/>
    </dgm:pt>
    <dgm:pt modelId="{068A93A5-8110-49E7-B315-6DE0FB25A6C7}" type="pres">
      <dgm:prSet presAssocID="{12804F95-E037-4D42-8274-D471D684994D}" presName="circle4" presStyleLbl="node1" presStyleIdx="3" presStyleCnt="5"/>
      <dgm:spPr/>
    </dgm:pt>
    <dgm:pt modelId="{A67FC213-FE20-4130-8D91-DE8A9D49A34A}" type="pres">
      <dgm:prSet presAssocID="{12804F95-E037-4D42-8274-D471D684994D}" presName="rect4" presStyleLbl="alignAcc1" presStyleIdx="3" presStyleCnt="5"/>
      <dgm:spPr/>
      <dgm:t>
        <a:bodyPr/>
        <a:lstStyle/>
        <a:p>
          <a:endParaRPr lang="en-GB"/>
        </a:p>
      </dgm:t>
    </dgm:pt>
    <dgm:pt modelId="{C04FAEED-CC0E-40D4-8388-36D2A3DC01D6}" type="pres">
      <dgm:prSet presAssocID="{F84178F0-174D-4502-BFFB-AB9E0F7A8E75}" presName="vertSpace5" presStyleLbl="node1" presStyleIdx="3" presStyleCnt="5"/>
      <dgm:spPr/>
    </dgm:pt>
    <dgm:pt modelId="{D194B6B1-9E5D-4A8B-9C41-2C33C31B9445}" type="pres">
      <dgm:prSet presAssocID="{F84178F0-174D-4502-BFFB-AB9E0F7A8E75}" presName="circle5" presStyleLbl="node1" presStyleIdx="4" presStyleCnt="5"/>
      <dgm:spPr/>
    </dgm:pt>
    <dgm:pt modelId="{3DA1B648-1D4B-45DF-BB15-70EA5CEF6BD6}" type="pres">
      <dgm:prSet presAssocID="{F84178F0-174D-4502-BFFB-AB9E0F7A8E75}" presName="rect5" presStyleLbl="alignAcc1" presStyleIdx="4" presStyleCnt="5"/>
      <dgm:spPr/>
      <dgm:t>
        <a:bodyPr/>
        <a:lstStyle/>
        <a:p>
          <a:endParaRPr lang="en-GB"/>
        </a:p>
      </dgm:t>
    </dgm:pt>
    <dgm:pt modelId="{A5B27434-AAC7-42E1-9D91-6D77A7A476DB}" type="pres">
      <dgm:prSet presAssocID="{F8900773-EABC-4F5D-9222-524B062F1A4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A05E17-5AA6-4A22-B359-B718B158A453}" type="pres">
      <dgm:prSet presAssocID="{DE9F2F90-067A-418D-A6DF-951F021B4A31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28886E6E-AF72-454B-A6DB-5482A1EFF3D9}" type="pres">
      <dgm:prSet presAssocID="{5EDAD6F3-AFD8-4C81-9E3F-DD4860A8A51C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827F1C-1317-4459-B4CC-FB252558E72C}" type="pres">
      <dgm:prSet presAssocID="{12804F95-E037-4D42-8274-D471D684994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B27A4D-938D-4BAA-9F6D-6508F7237A02}" type="pres">
      <dgm:prSet presAssocID="{F84178F0-174D-4502-BFFB-AB9E0F7A8E7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04AEA6-98EE-449F-BF91-B03ACB305457}" type="presOf" srcId="{5EDAD6F3-AFD8-4C81-9E3F-DD4860A8A51C}" destId="{5F8F2C5F-FC07-4E90-9CEA-C1F23A9773E9}" srcOrd="0" destOrd="0" presId="urn:microsoft.com/office/officeart/2005/8/layout/target3"/>
    <dgm:cxn modelId="{1286C1D6-ADCA-4D48-9F17-6DB51C2FD944}" srcId="{10C940FA-EB67-4E00-93F1-273EF5B8C14D}" destId="{F8900773-EABC-4F5D-9222-524B062F1A4D}" srcOrd="0" destOrd="0" parTransId="{0FE36554-2B6A-4057-85B3-E4CF9FBD9D20}" sibTransId="{0326D3A7-9090-43E5-8AAC-8267F8402AAA}"/>
    <dgm:cxn modelId="{CE49238E-FF35-434F-AAD3-048AD7EF8B01}" type="presOf" srcId="{F84178F0-174D-4502-BFFB-AB9E0F7A8E75}" destId="{3DA1B648-1D4B-45DF-BB15-70EA5CEF6BD6}" srcOrd="0" destOrd="0" presId="urn:microsoft.com/office/officeart/2005/8/layout/target3"/>
    <dgm:cxn modelId="{4A61E84C-CA7E-4087-8EF1-F60EE01DC8B9}" srcId="{10C940FA-EB67-4E00-93F1-273EF5B8C14D}" destId="{12804F95-E037-4D42-8274-D471D684994D}" srcOrd="3" destOrd="0" parTransId="{A3C70B16-B5B9-4FE7-8D74-71D5335551DF}" sibTransId="{51070927-85B9-45CD-90C4-ADF4275D9781}"/>
    <dgm:cxn modelId="{D2B7F299-9B6C-48E1-9F56-E7ED63E4779C}" srcId="{10C940FA-EB67-4E00-93F1-273EF5B8C14D}" destId="{5EDAD6F3-AFD8-4C81-9E3F-DD4860A8A51C}" srcOrd="2" destOrd="0" parTransId="{AC222857-BAB2-42F0-B8F3-091D0B656C59}" sibTransId="{B2566C63-6858-4DFF-AD38-795B5B3E048B}"/>
    <dgm:cxn modelId="{F2550878-A014-4D75-869F-EF008324A7F4}" type="presOf" srcId="{12804F95-E037-4D42-8274-D471D684994D}" destId="{F3827F1C-1317-4459-B4CC-FB252558E72C}" srcOrd="1" destOrd="0" presId="urn:microsoft.com/office/officeart/2005/8/layout/target3"/>
    <dgm:cxn modelId="{D06D20E6-CD61-495F-8641-8460343F0979}" type="presOf" srcId="{5EDAD6F3-AFD8-4C81-9E3F-DD4860A8A51C}" destId="{28886E6E-AF72-454B-A6DB-5482A1EFF3D9}" srcOrd="1" destOrd="0" presId="urn:microsoft.com/office/officeart/2005/8/layout/target3"/>
    <dgm:cxn modelId="{E13130FD-8088-45D0-8811-42B66E49F002}" type="presOf" srcId="{DE9F2F90-067A-418D-A6DF-951F021B4A31}" destId="{C3194DF9-B8A1-4C67-82EC-59A590ADFED9}" srcOrd="0" destOrd="0" presId="urn:microsoft.com/office/officeart/2005/8/layout/target3"/>
    <dgm:cxn modelId="{A818A8DF-0725-441A-BE8A-CD06B3CE6BEF}" type="presOf" srcId="{F84178F0-174D-4502-BFFB-AB9E0F7A8E75}" destId="{62B27A4D-938D-4BAA-9F6D-6508F7237A02}" srcOrd="1" destOrd="0" presId="urn:microsoft.com/office/officeart/2005/8/layout/target3"/>
    <dgm:cxn modelId="{DBBEC4EF-A3C7-447C-A4D9-D133BCC29C3F}" srcId="{10C940FA-EB67-4E00-93F1-273EF5B8C14D}" destId="{DE9F2F90-067A-418D-A6DF-951F021B4A31}" srcOrd="1" destOrd="0" parTransId="{0155939E-B781-4216-BFDD-C3F7334006F7}" sibTransId="{56798880-90BE-4643-9E36-9A85EE964CCC}"/>
    <dgm:cxn modelId="{D09BA873-F325-4A19-B2C3-3D507C453C84}" type="presOf" srcId="{F8900773-EABC-4F5D-9222-524B062F1A4D}" destId="{9297EBAA-8272-4426-AF6B-E6D1E68D9227}" srcOrd="0" destOrd="0" presId="urn:microsoft.com/office/officeart/2005/8/layout/target3"/>
    <dgm:cxn modelId="{D3027836-954C-4144-9561-DA4261CB8287}" srcId="{10C940FA-EB67-4E00-93F1-273EF5B8C14D}" destId="{F84178F0-174D-4502-BFFB-AB9E0F7A8E75}" srcOrd="4" destOrd="0" parTransId="{83F4DF0B-B038-4237-B7F0-9EA1F1F01F26}" sibTransId="{2CCC6E4D-E20C-49EC-9B4E-4850BE2C0DFA}"/>
    <dgm:cxn modelId="{A57722D1-EF2D-44BF-BABE-69F49A8E5EE1}" type="presOf" srcId="{10C940FA-EB67-4E00-93F1-273EF5B8C14D}" destId="{70C0B3C3-B8C8-4542-869A-CF35CE0C34E0}" srcOrd="0" destOrd="0" presId="urn:microsoft.com/office/officeart/2005/8/layout/target3"/>
    <dgm:cxn modelId="{8A077690-B05F-42B0-AE96-A7EB9AB8611C}" type="presOf" srcId="{F8900773-EABC-4F5D-9222-524B062F1A4D}" destId="{A5B27434-AAC7-42E1-9D91-6D77A7A476DB}" srcOrd="1" destOrd="0" presId="urn:microsoft.com/office/officeart/2005/8/layout/target3"/>
    <dgm:cxn modelId="{C45F01C4-7E02-4D05-9BBF-5B332BAC7CE5}" type="presOf" srcId="{DE9F2F90-067A-418D-A6DF-951F021B4A31}" destId="{FDA05E17-5AA6-4A22-B359-B718B158A453}" srcOrd="1" destOrd="0" presId="urn:microsoft.com/office/officeart/2005/8/layout/target3"/>
    <dgm:cxn modelId="{DD82AF87-D472-4347-8EB4-51AAA9C7DC6D}" type="presOf" srcId="{12804F95-E037-4D42-8274-D471D684994D}" destId="{A67FC213-FE20-4130-8D91-DE8A9D49A34A}" srcOrd="0" destOrd="0" presId="urn:microsoft.com/office/officeart/2005/8/layout/target3"/>
    <dgm:cxn modelId="{0B9DEF7F-0E9C-4287-8D80-C07815BE26C8}" type="presParOf" srcId="{70C0B3C3-B8C8-4542-869A-CF35CE0C34E0}" destId="{22A25DEC-FFCF-4238-A05E-ABEB9191C2F1}" srcOrd="0" destOrd="0" presId="urn:microsoft.com/office/officeart/2005/8/layout/target3"/>
    <dgm:cxn modelId="{C58A83F8-5235-401D-8C5A-DBF3307C92D1}" type="presParOf" srcId="{70C0B3C3-B8C8-4542-869A-CF35CE0C34E0}" destId="{BD0251D6-28E4-4D5E-8CC6-11CD2F94450D}" srcOrd="1" destOrd="0" presId="urn:microsoft.com/office/officeart/2005/8/layout/target3"/>
    <dgm:cxn modelId="{7CD703FC-3A65-40AA-8082-3E632BFCA83B}" type="presParOf" srcId="{70C0B3C3-B8C8-4542-869A-CF35CE0C34E0}" destId="{9297EBAA-8272-4426-AF6B-E6D1E68D9227}" srcOrd="2" destOrd="0" presId="urn:microsoft.com/office/officeart/2005/8/layout/target3"/>
    <dgm:cxn modelId="{8E07A8D6-83E7-487D-BBB3-9D29FAC386F2}" type="presParOf" srcId="{70C0B3C3-B8C8-4542-869A-CF35CE0C34E0}" destId="{8D36D62E-A9F3-43E8-B16A-06B5950E358E}" srcOrd="3" destOrd="0" presId="urn:microsoft.com/office/officeart/2005/8/layout/target3"/>
    <dgm:cxn modelId="{AAB61007-C500-4172-A2DD-613ACB83EB04}" type="presParOf" srcId="{70C0B3C3-B8C8-4542-869A-CF35CE0C34E0}" destId="{C732FBE1-D2A3-4214-AA31-9E18690222D1}" srcOrd="4" destOrd="0" presId="urn:microsoft.com/office/officeart/2005/8/layout/target3"/>
    <dgm:cxn modelId="{AC6C12B6-E447-4E16-A507-65B151F1A41E}" type="presParOf" srcId="{70C0B3C3-B8C8-4542-869A-CF35CE0C34E0}" destId="{C3194DF9-B8A1-4C67-82EC-59A590ADFED9}" srcOrd="5" destOrd="0" presId="urn:microsoft.com/office/officeart/2005/8/layout/target3"/>
    <dgm:cxn modelId="{087DDF5F-F62B-46E6-9BA3-A2DD58A4F8B1}" type="presParOf" srcId="{70C0B3C3-B8C8-4542-869A-CF35CE0C34E0}" destId="{B6E263F3-D76C-4254-A3D2-82B9CA0F7373}" srcOrd="6" destOrd="0" presId="urn:microsoft.com/office/officeart/2005/8/layout/target3"/>
    <dgm:cxn modelId="{7B97C84C-4ACB-4C05-8F4A-29D14AA87B20}" type="presParOf" srcId="{70C0B3C3-B8C8-4542-869A-CF35CE0C34E0}" destId="{92945C7A-7A58-4984-92CE-6090009B6908}" srcOrd="7" destOrd="0" presId="urn:microsoft.com/office/officeart/2005/8/layout/target3"/>
    <dgm:cxn modelId="{DBBD1CA0-4396-4AE7-A18A-FA0200D3EEA9}" type="presParOf" srcId="{70C0B3C3-B8C8-4542-869A-CF35CE0C34E0}" destId="{5F8F2C5F-FC07-4E90-9CEA-C1F23A9773E9}" srcOrd="8" destOrd="0" presId="urn:microsoft.com/office/officeart/2005/8/layout/target3"/>
    <dgm:cxn modelId="{4B84E6A2-C846-49E5-A699-5E5EA3F1D51D}" type="presParOf" srcId="{70C0B3C3-B8C8-4542-869A-CF35CE0C34E0}" destId="{94F25599-81D1-496B-92E9-594B6055E3B0}" srcOrd="9" destOrd="0" presId="urn:microsoft.com/office/officeart/2005/8/layout/target3"/>
    <dgm:cxn modelId="{70D4E38F-3687-4C59-BCA4-34CC5901FC0A}" type="presParOf" srcId="{70C0B3C3-B8C8-4542-869A-CF35CE0C34E0}" destId="{068A93A5-8110-49E7-B315-6DE0FB25A6C7}" srcOrd="10" destOrd="0" presId="urn:microsoft.com/office/officeart/2005/8/layout/target3"/>
    <dgm:cxn modelId="{601E5D89-5B47-4477-9464-BE80824D49EE}" type="presParOf" srcId="{70C0B3C3-B8C8-4542-869A-CF35CE0C34E0}" destId="{A67FC213-FE20-4130-8D91-DE8A9D49A34A}" srcOrd="11" destOrd="0" presId="urn:microsoft.com/office/officeart/2005/8/layout/target3"/>
    <dgm:cxn modelId="{40ED28CB-66B4-43EE-88F7-EE72CD12ED0D}" type="presParOf" srcId="{70C0B3C3-B8C8-4542-869A-CF35CE0C34E0}" destId="{C04FAEED-CC0E-40D4-8388-36D2A3DC01D6}" srcOrd="12" destOrd="0" presId="urn:microsoft.com/office/officeart/2005/8/layout/target3"/>
    <dgm:cxn modelId="{5768B75B-400C-41D3-9B26-DCC0BECB155D}" type="presParOf" srcId="{70C0B3C3-B8C8-4542-869A-CF35CE0C34E0}" destId="{D194B6B1-9E5D-4A8B-9C41-2C33C31B9445}" srcOrd="13" destOrd="0" presId="urn:microsoft.com/office/officeart/2005/8/layout/target3"/>
    <dgm:cxn modelId="{AC46E351-5540-4F24-BEA4-26DC7ABEDB10}" type="presParOf" srcId="{70C0B3C3-B8C8-4542-869A-CF35CE0C34E0}" destId="{3DA1B648-1D4B-45DF-BB15-70EA5CEF6BD6}" srcOrd="14" destOrd="0" presId="urn:microsoft.com/office/officeart/2005/8/layout/target3"/>
    <dgm:cxn modelId="{AB84B33F-BD61-4963-A129-A3555860D6C9}" type="presParOf" srcId="{70C0B3C3-B8C8-4542-869A-CF35CE0C34E0}" destId="{A5B27434-AAC7-42E1-9D91-6D77A7A476DB}" srcOrd="15" destOrd="0" presId="urn:microsoft.com/office/officeart/2005/8/layout/target3"/>
    <dgm:cxn modelId="{CE1A3A25-E783-440F-8A03-46AD4E722215}" type="presParOf" srcId="{70C0B3C3-B8C8-4542-869A-CF35CE0C34E0}" destId="{FDA05E17-5AA6-4A22-B359-B718B158A453}" srcOrd="16" destOrd="0" presId="urn:microsoft.com/office/officeart/2005/8/layout/target3"/>
    <dgm:cxn modelId="{80F84252-E49C-47CD-8F3C-2ACC00576D5D}" type="presParOf" srcId="{70C0B3C3-B8C8-4542-869A-CF35CE0C34E0}" destId="{28886E6E-AF72-454B-A6DB-5482A1EFF3D9}" srcOrd="17" destOrd="0" presId="urn:microsoft.com/office/officeart/2005/8/layout/target3"/>
    <dgm:cxn modelId="{DAD5562E-018B-4A1E-A06D-AE9A3CEE9B49}" type="presParOf" srcId="{70C0B3C3-B8C8-4542-869A-CF35CE0C34E0}" destId="{F3827F1C-1317-4459-B4CC-FB252558E72C}" srcOrd="18" destOrd="0" presId="urn:microsoft.com/office/officeart/2005/8/layout/target3"/>
    <dgm:cxn modelId="{F4BF5AD1-6BCE-47B4-838B-46D6A76D0D53}" type="presParOf" srcId="{70C0B3C3-B8C8-4542-869A-CF35CE0C34E0}" destId="{62B27A4D-938D-4BAA-9F6D-6508F7237A0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Chinese Machinery Manufacturer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EB7649AB-7484-442B-AF65-FFEABE86E41C}">
      <dgm:prSet phldrT="[Text]"/>
      <dgm:spPr/>
      <dgm:t>
        <a:bodyPr/>
        <a:lstStyle/>
        <a:p>
          <a:r>
            <a:rPr lang="en-US" dirty="0" smtClean="0"/>
            <a:t>sending engineers, contract is old, invoice received</a:t>
          </a:r>
          <a:endParaRPr lang="en-US" dirty="0"/>
        </a:p>
      </dgm:t>
    </dgm:pt>
    <dgm:pt modelId="{CBDF5642-791C-453A-B863-7E6D59701678}" type="parTrans" cxnId="{A1525518-58A6-423A-9E29-394326791D40}">
      <dgm:prSet/>
      <dgm:spPr/>
      <dgm:t>
        <a:bodyPr/>
        <a:lstStyle/>
        <a:p>
          <a:endParaRPr lang="en-US"/>
        </a:p>
      </dgm:t>
    </dgm:pt>
    <dgm:pt modelId="{E9A4014C-8470-4338-BBE5-DDABDD7509A4}" type="sibTrans" cxnId="{A1525518-58A6-423A-9E29-394326791D40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money is already sent, but service is now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DBBFF2C1-8758-4D56-B468-C2BEAC4226AE}">
      <dgm:prSet phldrT="[Text]"/>
      <dgm:spPr/>
      <dgm:t>
        <a:bodyPr/>
        <a:lstStyle/>
        <a:p>
          <a:r>
            <a:rPr lang="en-US" dirty="0" smtClean="0"/>
            <a:t>So, IGST on services will be NOW</a:t>
          </a:r>
          <a:endParaRPr lang="en-US" dirty="0"/>
        </a:p>
      </dgm:t>
    </dgm:pt>
    <dgm:pt modelId="{240A4F66-18CD-49D2-A561-79ADA2960080}" type="parTrans" cxnId="{928C8B1A-22B1-4F23-9F59-A6825901FA83}">
      <dgm:prSet/>
      <dgm:spPr/>
      <dgm:t>
        <a:bodyPr/>
        <a:lstStyle/>
        <a:p>
          <a:endParaRPr lang="en-GB"/>
        </a:p>
      </dgm:t>
    </dgm:pt>
    <dgm:pt modelId="{3AEB0DF6-8CC2-42C6-A76F-C92CAFCBF475}" type="sibTrans" cxnId="{928C8B1A-22B1-4F23-9F59-A6825901FA83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14"/>
      <dgm:spPr/>
    </dgm:pt>
    <dgm:pt modelId="{9A95095A-EAA9-4E78-B93A-208A48A28047}" type="pres">
      <dgm:prSet presAssocID="{40D87E8A-8FB2-4970-8DA6-2813ECA32944}" presName="chevron2" presStyleLbl="alignNode1" presStyleIdx="1" presStyleCnt="14"/>
      <dgm:spPr/>
    </dgm:pt>
    <dgm:pt modelId="{D765D48B-44A1-4ECD-B654-5ED7CC6DF78B}" type="pres">
      <dgm:prSet presAssocID="{40D87E8A-8FB2-4970-8DA6-2813ECA32944}" presName="chevron3" presStyleLbl="alignNode1" presStyleIdx="2" presStyleCnt="14"/>
      <dgm:spPr/>
    </dgm:pt>
    <dgm:pt modelId="{553948AB-1812-4D4C-B552-26D570EE4584}" type="pres">
      <dgm:prSet presAssocID="{40D87E8A-8FB2-4970-8DA6-2813ECA32944}" presName="chevron4" presStyleLbl="alignNode1" presStyleIdx="3" presStyleCnt="14"/>
      <dgm:spPr/>
    </dgm:pt>
    <dgm:pt modelId="{5172D00D-821A-4747-9DDA-D98A7476633B}" type="pres">
      <dgm:prSet presAssocID="{40D87E8A-8FB2-4970-8DA6-2813ECA32944}" presName="chevron5" presStyleLbl="alignNode1" presStyleIdx="4" presStyleCnt="14"/>
      <dgm:spPr/>
    </dgm:pt>
    <dgm:pt modelId="{FA5BDBB5-8607-4DD1-A689-EBAC2F963CB2}" type="pres">
      <dgm:prSet presAssocID="{40D87E8A-8FB2-4970-8DA6-2813ECA32944}" presName="chevron6" presStyleLbl="alignNode1" presStyleIdx="5" presStyleCnt="14"/>
      <dgm:spPr/>
    </dgm:pt>
    <dgm:pt modelId="{CC36B9FA-748A-4DA0-A028-018376ABC9DE}" type="pres">
      <dgm:prSet presAssocID="{40D87E8A-8FB2-4970-8DA6-2813ECA32944}" presName="chevron7" presStyleLbl="alignNode1" presStyleIdx="6" presStyleCnt="14"/>
      <dgm:spPr/>
    </dgm:pt>
    <dgm:pt modelId="{60663465-8323-4561-B257-8B0A32918950}" type="pres">
      <dgm:prSet presAssocID="{40D87E8A-8FB2-4970-8DA6-2813ECA32944}" presName="childtext" presStyleLbl="solidFgAcc1" presStyleIdx="0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7" presStyleCnt="14"/>
      <dgm:spPr/>
    </dgm:pt>
    <dgm:pt modelId="{DF8B4D88-0C0C-4111-8108-30500F5D9A0C}" type="pres">
      <dgm:prSet presAssocID="{2F6E58CB-3116-4E48-8A4A-B7C15BC2C9D5}" presName="chevron2" presStyleLbl="alignNode1" presStyleIdx="8" presStyleCnt="14"/>
      <dgm:spPr/>
    </dgm:pt>
    <dgm:pt modelId="{912D0A07-8DE3-4131-8656-C5450CBF9A4F}" type="pres">
      <dgm:prSet presAssocID="{2F6E58CB-3116-4E48-8A4A-B7C15BC2C9D5}" presName="chevron3" presStyleLbl="alignNode1" presStyleIdx="9" presStyleCnt="14"/>
      <dgm:spPr/>
    </dgm:pt>
    <dgm:pt modelId="{585990F1-8A28-4026-B66A-1F67EF060993}" type="pres">
      <dgm:prSet presAssocID="{2F6E58CB-3116-4E48-8A4A-B7C15BC2C9D5}" presName="chevron4" presStyleLbl="alignNode1" presStyleIdx="10" presStyleCnt="14"/>
      <dgm:spPr/>
    </dgm:pt>
    <dgm:pt modelId="{2A1F0F85-2983-4D0D-AE39-39070947C760}" type="pres">
      <dgm:prSet presAssocID="{2F6E58CB-3116-4E48-8A4A-B7C15BC2C9D5}" presName="chevron5" presStyleLbl="alignNode1" presStyleIdx="11" presStyleCnt="14"/>
      <dgm:spPr/>
    </dgm:pt>
    <dgm:pt modelId="{2AE7D1AA-1ABC-4401-9227-C95504209FD1}" type="pres">
      <dgm:prSet presAssocID="{2F6E58CB-3116-4E48-8A4A-B7C15BC2C9D5}" presName="chevron6" presStyleLbl="alignNode1" presStyleIdx="12" presStyleCnt="14"/>
      <dgm:spPr/>
    </dgm:pt>
    <dgm:pt modelId="{0F7121A8-A41E-43F3-B428-FA97D309D1B1}" type="pres">
      <dgm:prSet presAssocID="{2F6E58CB-3116-4E48-8A4A-B7C15BC2C9D5}" presName="chevron7" presStyleLbl="alignNode1" presStyleIdx="13" presStyleCnt="14"/>
      <dgm:spPr/>
    </dgm:pt>
    <dgm:pt modelId="{40A89A74-9C01-4FFD-A943-4F88A081D477}" type="pres">
      <dgm:prSet presAssocID="{2F6E58CB-3116-4E48-8A4A-B7C15BC2C9D5}" presName="childtext" presStyleLbl="solidFgAcc1" presStyleIdx="1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C8B1A-22B1-4F23-9F59-A6825901FA83}" srcId="{2F6E58CB-3116-4E48-8A4A-B7C15BC2C9D5}" destId="{DBBFF2C1-8758-4D56-B468-C2BEAC4226AE}" srcOrd="0" destOrd="0" parTransId="{240A4F66-18CD-49D2-A561-79ADA2960080}" sibTransId="{3AEB0DF6-8CC2-42C6-A76F-C92CAFCBF475}"/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E3AA5EAC-64E8-45F3-AD49-72D82229A9A2}" type="presOf" srcId="{2F6E58CB-3116-4E48-8A4A-B7C15BC2C9D5}" destId="{A8FCAB42-9E9B-4B3A-AF81-78AEEEDA9231}" srcOrd="0" destOrd="0" presId="urn:microsoft.com/office/officeart/2008/layout/VerticalAccentList"/>
    <dgm:cxn modelId="{2302FA35-4E8F-4F4E-AE4B-8020E830CE42}" srcId="{C84CB0BE-DADE-4C77-9526-A1042AFD69BA}" destId="{2F6E58CB-3116-4E48-8A4A-B7C15BC2C9D5}" srcOrd="1" destOrd="0" parTransId="{623B9389-3C62-45D5-B2D6-3D9601C2DC2D}" sibTransId="{0724AE41-73B7-40B1-A3D0-89F5859977E3}"/>
    <dgm:cxn modelId="{A1525518-58A6-423A-9E29-394326791D40}" srcId="{40D87E8A-8FB2-4970-8DA6-2813ECA32944}" destId="{EB7649AB-7484-442B-AF65-FFEABE86E41C}" srcOrd="0" destOrd="0" parTransId="{CBDF5642-791C-453A-B863-7E6D59701678}" sibTransId="{E9A4014C-8470-4338-BBE5-DDABDD7509A4}"/>
    <dgm:cxn modelId="{74FA9E2F-6C63-4D2A-AA80-D9C663FC0D1D}" type="presOf" srcId="{C84CB0BE-DADE-4C77-9526-A1042AFD69BA}" destId="{8D36BC42-09CA-4A91-BFCE-33422B32C612}" srcOrd="0" destOrd="0" presId="urn:microsoft.com/office/officeart/2008/layout/VerticalAccentList"/>
    <dgm:cxn modelId="{CFB2D059-5536-4597-A448-B8859756FEE0}" type="presOf" srcId="{DBBFF2C1-8758-4D56-B468-C2BEAC4226AE}" destId="{40A89A74-9C01-4FFD-A943-4F88A081D477}" srcOrd="0" destOrd="0" presId="urn:microsoft.com/office/officeart/2008/layout/VerticalAccentList"/>
    <dgm:cxn modelId="{DED34E83-8611-4F0B-8375-1A93D69ED095}" type="presOf" srcId="{EB7649AB-7484-442B-AF65-FFEABE86E41C}" destId="{60663465-8323-4561-B257-8B0A32918950}" srcOrd="0" destOrd="0" presId="urn:microsoft.com/office/officeart/2008/layout/VerticalAccentList"/>
    <dgm:cxn modelId="{EF2F6877-F7B5-4000-A6DD-61ED93CF5A84}" type="presOf" srcId="{40D87E8A-8FB2-4970-8DA6-2813ECA32944}" destId="{DBC1DF92-D134-4014-A570-58521F769AC0}" srcOrd="0" destOrd="0" presId="urn:microsoft.com/office/officeart/2008/layout/VerticalAccentList"/>
    <dgm:cxn modelId="{387F45C2-3D68-4153-A520-AEDC86D02936}" type="presParOf" srcId="{8D36BC42-09CA-4A91-BFCE-33422B32C612}" destId="{867C3B49-FFB5-48C3-AC66-011F157F50CF}" srcOrd="0" destOrd="0" presId="urn:microsoft.com/office/officeart/2008/layout/VerticalAccentList"/>
    <dgm:cxn modelId="{B4E19171-FCE3-4A9A-B49A-BAE1AA8760EE}" type="presParOf" srcId="{867C3B49-FFB5-48C3-AC66-011F157F50CF}" destId="{DBC1DF92-D134-4014-A570-58521F769AC0}" srcOrd="0" destOrd="0" presId="urn:microsoft.com/office/officeart/2008/layout/VerticalAccentList"/>
    <dgm:cxn modelId="{1785D40F-7003-4B79-B00D-6AA1D8DF6030}" type="presParOf" srcId="{8D36BC42-09CA-4A91-BFCE-33422B32C612}" destId="{3C1FD1B3-3438-465B-BE25-866B7ACFB79A}" srcOrd="1" destOrd="0" presId="urn:microsoft.com/office/officeart/2008/layout/VerticalAccentList"/>
    <dgm:cxn modelId="{AB151589-1556-4CF0-9422-4CC56C070BC3}" type="presParOf" srcId="{3C1FD1B3-3438-465B-BE25-866B7ACFB79A}" destId="{86FD379D-82BE-4482-A738-F00D9C02A664}" srcOrd="0" destOrd="0" presId="urn:microsoft.com/office/officeart/2008/layout/VerticalAccentList"/>
    <dgm:cxn modelId="{CD4FD192-1282-4F29-B408-F369B01A069F}" type="presParOf" srcId="{3C1FD1B3-3438-465B-BE25-866B7ACFB79A}" destId="{9A95095A-EAA9-4E78-B93A-208A48A28047}" srcOrd="1" destOrd="0" presId="urn:microsoft.com/office/officeart/2008/layout/VerticalAccentList"/>
    <dgm:cxn modelId="{5378CD8C-2517-48EC-9F19-27CA1481AF06}" type="presParOf" srcId="{3C1FD1B3-3438-465B-BE25-866B7ACFB79A}" destId="{D765D48B-44A1-4ECD-B654-5ED7CC6DF78B}" srcOrd="2" destOrd="0" presId="urn:microsoft.com/office/officeart/2008/layout/VerticalAccentList"/>
    <dgm:cxn modelId="{4FD759AC-67C4-4056-837A-82D92BE8F826}" type="presParOf" srcId="{3C1FD1B3-3438-465B-BE25-866B7ACFB79A}" destId="{553948AB-1812-4D4C-B552-26D570EE4584}" srcOrd="3" destOrd="0" presId="urn:microsoft.com/office/officeart/2008/layout/VerticalAccentList"/>
    <dgm:cxn modelId="{F587D383-39F6-4E9F-A500-9D2247A49FE9}" type="presParOf" srcId="{3C1FD1B3-3438-465B-BE25-866B7ACFB79A}" destId="{5172D00D-821A-4747-9DDA-D98A7476633B}" srcOrd="4" destOrd="0" presId="urn:microsoft.com/office/officeart/2008/layout/VerticalAccentList"/>
    <dgm:cxn modelId="{9C4D3FA6-6D4B-4981-9841-06E06DC841CE}" type="presParOf" srcId="{3C1FD1B3-3438-465B-BE25-866B7ACFB79A}" destId="{FA5BDBB5-8607-4DD1-A689-EBAC2F963CB2}" srcOrd="5" destOrd="0" presId="urn:microsoft.com/office/officeart/2008/layout/VerticalAccentList"/>
    <dgm:cxn modelId="{F026F3B3-1966-4681-8BBD-C51711CEA089}" type="presParOf" srcId="{3C1FD1B3-3438-465B-BE25-866B7ACFB79A}" destId="{CC36B9FA-748A-4DA0-A028-018376ABC9DE}" srcOrd="6" destOrd="0" presId="urn:microsoft.com/office/officeart/2008/layout/VerticalAccentList"/>
    <dgm:cxn modelId="{AA160FC4-D17A-46A7-9EC9-BA0AFBA9E172}" type="presParOf" srcId="{3C1FD1B3-3438-465B-BE25-866B7ACFB79A}" destId="{60663465-8323-4561-B257-8B0A32918950}" srcOrd="7" destOrd="0" presId="urn:microsoft.com/office/officeart/2008/layout/VerticalAccentList"/>
    <dgm:cxn modelId="{9CA4282C-C370-4E66-AF66-71E96B3E2D66}" type="presParOf" srcId="{8D36BC42-09CA-4A91-BFCE-33422B32C612}" destId="{885E5515-1914-4F7E-B24E-E1B40E551F60}" srcOrd="2" destOrd="0" presId="urn:microsoft.com/office/officeart/2008/layout/VerticalAccentList"/>
    <dgm:cxn modelId="{A9F9F134-C48A-40F7-A41B-67DA69012EE1}" type="presParOf" srcId="{8D36BC42-09CA-4A91-BFCE-33422B32C612}" destId="{54959B8B-1DEA-45B3-973D-E719B814BCF1}" srcOrd="3" destOrd="0" presId="urn:microsoft.com/office/officeart/2008/layout/VerticalAccentList"/>
    <dgm:cxn modelId="{2107B388-EA37-4B5E-9D45-56D77FF6DBC3}" type="presParOf" srcId="{54959B8B-1DEA-45B3-973D-E719B814BCF1}" destId="{A8FCAB42-9E9B-4B3A-AF81-78AEEEDA9231}" srcOrd="0" destOrd="0" presId="urn:microsoft.com/office/officeart/2008/layout/VerticalAccentList"/>
    <dgm:cxn modelId="{D59770E5-AB4D-43BE-972B-F0FEE58A4327}" type="presParOf" srcId="{8D36BC42-09CA-4A91-BFCE-33422B32C612}" destId="{5F87D43B-A513-4A4B-8017-2EFCCE9FC359}" srcOrd="4" destOrd="0" presId="urn:microsoft.com/office/officeart/2008/layout/VerticalAccentList"/>
    <dgm:cxn modelId="{5A2FA32C-0B66-41DE-9373-A202019F9BBB}" type="presParOf" srcId="{5F87D43B-A513-4A4B-8017-2EFCCE9FC359}" destId="{11D3FABD-4A1B-45B8-95B7-3284766A9DDE}" srcOrd="0" destOrd="0" presId="urn:microsoft.com/office/officeart/2008/layout/VerticalAccentList"/>
    <dgm:cxn modelId="{80D932F9-C783-456C-9DF0-2551310154EF}" type="presParOf" srcId="{5F87D43B-A513-4A4B-8017-2EFCCE9FC359}" destId="{DF8B4D88-0C0C-4111-8108-30500F5D9A0C}" srcOrd="1" destOrd="0" presId="urn:microsoft.com/office/officeart/2008/layout/VerticalAccentList"/>
    <dgm:cxn modelId="{EC4E68F3-C1E5-4318-BC9A-EB91C42868F2}" type="presParOf" srcId="{5F87D43B-A513-4A4B-8017-2EFCCE9FC359}" destId="{912D0A07-8DE3-4131-8656-C5450CBF9A4F}" srcOrd="2" destOrd="0" presId="urn:microsoft.com/office/officeart/2008/layout/VerticalAccentList"/>
    <dgm:cxn modelId="{DFA2EE58-FDFB-4426-91D1-67BCCB5951A2}" type="presParOf" srcId="{5F87D43B-A513-4A4B-8017-2EFCCE9FC359}" destId="{585990F1-8A28-4026-B66A-1F67EF060993}" srcOrd="3" destOrd="0" presId="urn:microsoft.com/office/officeart/2008/layout/VerticalAccentList"/>
    <dgm:cxn modelId="{D6BEDEFA-581A-4985-B3A0-DD8FC29F24FC}" type="presParOf" srcId="{5F87D43B-A513-4A4B-8017-2EFCCE9FC359}" destId="{2A1F0F85-2983-4D0D-AE39-39070947C760}" srcOrd="4" destOrd="0" presId="urn:microsoft.com/office/officeart/2008/layout/VerticalAccentList"/>
    <dgm:cxn modelId="{B16CADC1-D53A-4EAD-B4A0-1F94393FBBE4}" type="presParOf" srcId="{5F87D43B-A513-4A4B-8017-2EFCCE9FC359}" destId="{2AE7D1AA-1ABC-4401-9227-C95504209FD1}" srcOrd="5" destOrd="0" presId="urn:microsoft.com/office/officeart/2008/layout/VerticalAccentList"/>
    <dgm:cxn modelId="{399CF5E5-6B77-4257-B8E8-F6BC09B37EE8}" type="presParOf" srcId="{5F87D43B-A513-4A4B-8017-2EFCCE9FC359}" destId="{0F7121A8-A41E-43F3-B428-FA97D309D1B1}" srcOrd="6" destOrd="0" presId="urn:microsoft.com/office/officeart/2008/layout/VerticalAccentList"/>
    <dgm:cxn modelId="{CBD5A75C-9940-40FF-821B-84AFD990FBA4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Rate ?   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EB7649AB-7484-442B-AF65-FFEABE86E41C}">
      <dgm:prSet phldrT="[Text]"/>
      <dgm:spPr/>
      <dgm:t>
        <a:bodyPr/>
        <a:lstStyle/>
        <a:p>
          <a:r>
            <a:rPr lang="en-US" dirty="0" smtClean="0"/>
            <a:t>18%</a:t>
          </a:r>
          <a:endParaRPr lang="en-US" dirty="0"/>
        </a:p>
      </dgm:t>
    </dgm:pt>
    <dgm:pt modelId="{CBDF5642-791C-453A-B863-7E6D59701678}" type="parTrans" cxnId="{A1525518-58A6-423A-9E29-394326791D40}">
      <dgm:prSet/>
      <dgm:spPr/>
      <dgm:t>
        <a:bodyPr/>
        <a:lstStyle/>
        <a:p>
          <a:endParaRPr lang="en-US"/>
        </a:p>
      </dgm:t>
    </dgm:pt>
    <dgm:pt modelId="{E9A4014C-8470-4338-BBE5-DDABDD7509A4}" type="sibTrans" cxnId="{A1525518-58A6-423A-9E29-394326791D40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Pay by ?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DBBFF2C1-8758-4D56-B468-C2BEAC4226AE}">
      <dgm:prSet phldrT="[Text]"/>
      <dgm:spPr/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240A4F66-18CD-49D2-A561-79ADA2960080}" type="parTrans" cxnId="{928C8B1A-22B1-4F23-9F59-A6825901FA83}">
      <dgm:prSet/>
      <dgm:spPr/>
      <dgm:t>
        <a:bodyPr/>
        <a:lstStyle/>
        <a:p>
          <a:endParaRPr lang="en-GB"/>
        </a:p>
      </dgm:t>
    </dgm:pt>
    <dgm:pt modelId="{3AEB0DF6-8CC2-42C6-A76F-C92CAFCBF475}" type="sibTrans" cxnId="{928C8B1A-22B1-4F23-9F59-A6825901FA83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14"/>
      <dgm:spPr/>
    </dgm:pt>
    <dgm:pt modelId="{9A95095A-EAA9-4E78-B93A-208A48A28047}" type="pres">
      <dgm:prSet presAssocID="{40D87E8A-8FB2-4970-8DA6-2813ECA32944}" presName="chevron2" presStyleLbl="alignNode1" presStyleIdx="1" presStyleCnt="14"/>
      <dgm:spPr/>
    </dgm:pt>
    <dgm:pt modelId="{D765D48B-44A1-4ECD-B654-5ED7CC6DF78B}" type="pres">
      <dgm:prSet presAssocID="{40D87E8A-8FB2-4970-8DA6-2813ECA32944}" presName="chevron3" presStyleLbl="alignNode1" presStyleIdx="2" presStyleCnt="14"/>
      <dgm:spPr/>
    </dgm:pt>
    <dgm:pt modelId="{553948AB-1812-4D4C-B552-26D570EE4584}" type="pres">
      <dgm:prSet presAssocID="{40D87E8A-8FB2-4970-8DA6-2813ECA32944}" presName="chevron4" presStyleLbl="alignNode1" presStyleIdx="3" presStyleCnt="14"/>
      <dgm:spPr/>
    </dgm:pt>
    <dgm:pt modelId="{5172D00D-821A-4747-9DDA-D98A7476633B}" type="pres">
      <dgm:prSet presAssocID="{40D87E8A-8FB2-4970-8DA6-2813ECA32944}" presName="chevron5" presStyleLbl="alignNode1" presStyleIdx="4" presStyleCnt="14"/>
      <dgm:spPr/>
    </dgm:pt>
    <dgm:pt modelId="{FA5BDBB5-8607-4DD1-A689-EBAC2F963CB2}" type="pres">
      <dgm:prSet presAssocID="{40D87E8A-8FB2-4970-8DA6-2813ECA32944}" presName="chevron6" presStyleLbl="alignNode1" presStyleIdx="5" presStyleCnt="14"/>
      <dgm:spPr/>
    </dgm:pt>
    <dgm:pt modelId="{CC36B9FA-748A-4DA0-A028-018376ABC9DE}" type="pres">
      <dgm:prSet presAssocID="{40D87E8A-8FB2-4970-8DA6-2813ECA32944}" presName="chevron7" presStyleLbl="alignNode1" presStyleIdx="6" presStyleCnt="14"/>
      <dgm:spPr/>
    </dgm:pt>
    <dgm:pt modelId="{60663465-8323-4561-B257-8B0A32918950}" type="pres">
      <dgm:prSet presAssocID="{40D87E8A-8FB2-4970-8DA6-2813ECA32944}" presName="childtext" presStyleLbl="solidFgAcc1" presStyleIdx="0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7" presStyleCnt="14"/>
      <dgm:spPr/>
    </dgm:pt>
    <dgm:pt modelId="{DF8B4D88-0C0C-4111-8108-30500F5D9A0C}" type="pres">
      <dgm:prSet presAssocID="{2F6E58CB-3116-4E48-8A4A-B7C15BC2C9D5}" presName="chevron2" presStyleLbl="alignNode1" presStyleIdx="8" presStyleCnt="14"/>
      <dgm:spPr/>
    </dgm:pt>
    <dgm:pt modelId="{912D0A07-8DE3-4131-8656-C5450CBF9A4F}" type="pres">
      <dgm:prSet presAssocID="{2F6E58CB-3116-4E48-8A4A-B7C15BC2C9D5}" presName="chevron3" presStyleLbl="alignNode1" presStyleIdx="9" presStyleCnt="14"/>
      <dgm:spPr/>
    </dgm:pt>
    <dgm:pt modelId="{585990F1-8A28-4026-B66A-1F67EF060993}" type="pres">
      <dgm:prSet presAssocID="{2F6E58CB-3116-4E48-8A4A-B7C15BC2C9D5}" presName="chevron4" presStyleLbl="alignNode1" presStyleIdx="10" presStyleCnt="14"/>
      <dgm:spPr/>
    </dgm:pt>
    <dgm:pt modelId="{2A1F0F85-2983-4D0D-AE39-39070947C760}" type="pres">
      <dgm:prSet presAssocID="{2F6E58CB-3116-4E48-8A4A-B7C15BC2C9D5}" presName="chevron5" presStyleLbl="alignNode1" presStyleIdx="11" presStyleCnt="14"/>
      <dgm:spPr/>
    </dgm:pt>
    <dgm:pt modelId="{2AE7D1AA-1ABC-4401-9227-C95504209FD1}" type="pres">
      <dgm:prSet presAssocID="{2F6E58CB-3116-4E48-8A4A-B7C15BC2C9D5}" presName="chevron6" presStyleLbl="alignNode1" presStyleIdx="12" presStyleCnt="14"/>
      <dgm:spPr/>
    </dgm:pt>
    <dgm:pt modelId="{0F7121A8-A41E-43F3-B428-FA97D309D1B1}" type="pres">
      <dgm:prSet presAssocID="{2F6E58CB-3116-4E48-8A4A-B7C15BC2C9D5}" presName="chevron7" presStyleLbl="alignNode1" presStyleIdx="13" presStyleCnt="14"/>
      <dgm:spPr/>
    </dgm:pt>
    <dgm:pt modelId="{40A89A74-9C01-4FFD-A943-4F88A081D477}" type="pres">
      <dgm:prSet presAssocID="{2F6E58CB-3116-4E48-8A4A-B7C15BC2C9D5}" presName="childtext" presStyleLbl="solidFgAcc1" presStyleIdx="1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C8B1A-22B1-4F23-9F59-A6825901FA83}" srcId="{2F6E58CB-3116-4E48-8A4A-B7C15BC2C9D5}" destId="{DBBFF2C1-8758-4D56-B468-C2BEAC4226AE}" srcOrd="0" destOrd="0" parTransId="{240A4F66-18CD-49D2-A561-79ADA2960080}" sibTransId="{3AEB0DF6-8CC2-42C6-A76F-C92CAFCBF475}"/>
    <dgm:cxn modelId="{2CB87C27-D3FD-4561-A67B-DC6C4DDEB462}" type="presOf" srcId="{DBBFF2C1-8758-4D56-B468-C2BEAC4226AE}" destId="{40A89A74-9C01-4FFD-A943-4F88A081D477}" srcOrd="0" destOrd="0" presId="urn:microsoft.com/office/officeart/2008/layout/VerticalAccentList"/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2302FA35-4E8F-4F4E-AE4B-8020E830CE42}" srcId="{C84CB0BE-DADE-4C77-9526-A1042AFD69BA}" destId="{2F6E58CB-3116-4E48-8A4A-B7C15BC2C9D5}" srcOrd="1" destOrd="0" parTransId="{623B9389-3C62-45D5-B2D6-3D9601C2DC2D}" sibTransId="{0724AE41-73B7-40B1-A3D0-89F5859977E3}"/>
    <dgm:cxn modelId="{A1525518-58A6-423A-9E29-394326791D40}" srcId="{40D87E8A-8FB2-4970-8DA6-2813ECA32944}" destId="{EB7649AB-7484-442B-AF65-FFEABE86E41C}" srcOrd="0" destOrd="0" parTransId="{CBDF5642-791C-453A-B863-7E6D59701678}" sibTransId="{E9A4014C-8470-4338-BBE5-DDABDD7509A4}"/>
    <dgm:cxn modelId="{0DD9F0A6-745B-47E5-AF92-03CFFAE17ACD}" type="presOf" srcId="{40D87E8A-8FB2-4970-8DA6-2813ECA32944}" destId="{DBC1DF92-D134-4014-A570-58521F769AC0}" srcOrd="0" destOrd="0" presId="urn:microsoft.com/office/officeart/2008/layout/VerticalAccentList"/>
    <dgm:cxn modelId="{FC8B3F11-E9F1-4613-8916-8A411B4B5CBE}" type="presOf" srcId="{EB7649AB-7484-442B-AF65-FFEABE86E41C}" destId="{60663465-8323-4561-B257-8B0A32918950}" srcOrd="0" destOrd="0" presId="urn:microsoft.com/office/officeart/2008/layout/VerticalAccentList"/>
    <dgm:cxn modelId="{4CE48DAE-7F49-4734-8821-A31F7443DF8F}" type="presOf" srcId="{2F6E58CB-3116-4E48-8A4A-B7C15BC2C9D5}" destId="{A8FCAB42-9E9B-4B3A-AF81-78AEEEDA9231}" srcOrd="0" destOrd="0" presId="urn:microsoft.com/office/officeart/2008/layout/VerticalAccentList"/>
    <dgm:cxn modelId="{FCAEECE7-1766-4BDB-A3F2-7BB4418E57E9}" type="presOf" srcId="{C84CB0BE-DADE-4C77-9526-A1042AFD69BA}" destId="{8D36BC42-09CA-4A91-BFCE-33422B32C612}" srcOrd="0" destOrd="0" presId="urn:microsoft.com/office/officeart/2008/layout/VerticalAccentList"/>
    <dgm:cxn modelId="{52525B2C-5214-4E67-A3A8-13414DF8774D}" type="presParOf" srcId="{8D36BC42-09CA-4A91-BFCE-33422B32C612}" destId="{867C3B49-FFB5-48C3-AC66-011F157F50CF}" srcOrd="0" destOrd="0" presId="urn:microsoft.com/office/officeart/2008/layout/VerticalAccentList"/>
    <dgm:cxn modelId="{8E190815-EEEA-4257-84DF-26F6101CF6C9}" type="presParOf" srcId="{867C3B49-FFB5-48C3-AC66-011F157F50CF}" destId="{DBC1DF92-D134-4014-A570-58521F769AC0}" srcOrd="0" destOrd="0" presId="urn:microsoft.com/office/officeart/2008/layout/VerticalAccentList"/>
    <dgm:cxn modelId="{9068CFB7-C061-4F66-9F38-597E6877CEBE}" type="presParOf" srcId="{8D36BC42-09CA-4A91-BFCE-33422B32C612}" destId="{3C1FD1B3-3438-465B-BE25-866B7ACFB79A}" srcOrd="1" destOrd="0" presId="urn:microsoft.com/office/officeart/2008/layout/VerticalAccentList"/>
    <dgm:cxn modelId="{12918FE9-82C7-4F08-8F83-824589874BAB}" type="presParOf" srcId="{3C1FD1B3-3438-465B-BE25-866B7ACFB79A}" destId="{86FD379D-82BE-4482-A738-F00D9C02A664}" srcOrd="0" destOrd="0" presId="urn:microsoft.com/office/officeart/2008/layout/VerticalAccentList"/>
    <dgm:cxn modelId="{FE9D4B1E-8666-44B3-874F-60DA269BE7F1}" type="presParOf" srcId="{3C1FD1B3-3438-465B-BE25-866B7ACFB79A}" destId="{9A95095A-EAA9-4E78-B93A-208A48A28047}" srcOrd="1" destOrd="0" presId="urn:microsoft.com/office/officeart/2008/layout/VerticalAccentList"/>
    <dgm:cxn modelId="{591101E6-7389-48C8-AF99-C2E33EDD6BC3}" type="presParOf" srcId="{3C1FD1B3-3438-465B-BE25-866B7ACFB79A}" destId="{D765D48B-44A1-4ECD-B654-5ED7CC6DF78B}" srcOrd="2" destOrd="0" presId="urn:microsoft.com/office/officeart/2008/layout/VerticalAccentList"/>
    <dgm:cxn modelId="{E990CD3F-97E8-4404-A1C1-E624A1CD6E0C}" type="presParOf" srcId="{3C1FD1B3-3438-465B-BE25-866B7ACFB79A}" destId="{553948AB-1812-4D4C-B552-26D570EE4584}" srcOrd="3" destOrd="0" presId="urn:microsoft.com/office/officeart/2008/layout/VerticalAccentList"/>
    <dgm:cxn modelId="{EC6C481D-A02B-4FDD-93B6-016D2B0B4CED}" type="presParOf" srcId="{3C1FD1B3-3438-465B-BE25-866B7ACFB79A}" destId="{5172D00D-821A-4747-9DDA-D98A7476633B}" srcOrd="4" destOrd="0" presId="urn:microsoft.com/office/officeart/2008/layout/VerticalAccentList"/>
    <dgm:cxn modelId="{1454BDE7-5B41-4FC1-9BD4-648405EB2BCA}" type="presParOf" srcId="{3C1FD1B3-3438-465B-BE25-866B7ACFB79A}" destId="{FA5BDBB5-8607-4DD1-A689-EBAC2F963CB2}" srcOrd="5" destOrd="0" presId="urn:microsoft.com/office/officeart/2008/layout/VerticalAccentList"/>
    <dgm:cxn modelId="{5A8EB727-643B-4A5C-BA27-F7D12D5C480A}" type="presParOf" srcId="{3C1FD1B3-3438-465B-BE25-866B7ACFB79A}" destId="{CC36B9FA-748A-4DA0-A028-018376ABC9DE}" srcOrd="6" destOrd="0" presId="urn:microsoft.com/office/officeart/2008/layout/VerticalAccentList"/>
    <dgm:cxn modelId="{A9A2C5D3-ABA1-4943-955B-5556D49C6567}" type="presParOf" srcId="{3C1FD1B3-3438-465B-BE25-866B7ACFB79A}" destId="{60663465-8323-4561-B257-8B0A32918950}" srcOrd="7" destOrd="0" presId="urn:microsoft.com/office/officeart/2008/layout/VerticalAccentList"/>
    <dgm:cxn modelId="{59441B6A-E49C-4E42-AC1F-1FE25379F983}" type="presParOf" srcId="{8D36BC42-09CA-4A91-BFCE-33422B32C612}" destId="{885E5515-1914-4F7E-B24E-E1B40E551F60}" srcOrd="2" destOrd="0" presId="urn:microsoft.com/office/officeart/2008/layout/VerticalAccentList"/>
    <dgm:cxn modelId="{1757FE3B-3E1A-4C37-B931-4814DB061B62}" type="presParOf" srcId="{8D36BC42-09CA-4A91-BFCE-33422B32C612}" destId="{54959B8B-1DEA-45B3-973D-E719B814BCF1}" srcOrd="3" destOrd="0" presId="urn:microsoft.com/office/officeart/2008/layout/VerticalAccentList"/>
    <dgm:cxn modelId="{63211C9A-9121-4BF7-8B58-5F697278D1CB}" type="presParOf" srcId="{54959B8B-1DEA-45B3-973D-E719B814BCF1}" destId="{A8FCAB42-9E9B-4B3A-AF81-78AEEEDA9231}" srcOrd="0" destOrd="0" presId="urn:microsoft.com/office/officeart/2008/layout/VerticalAccentList"/>
    <dgm:cxn modelId="{288AD945-9AC2-4411-AC60-468717361C84}" type="presParOf" srcId="{8D36BC42-09CA-4A91-BFCE-33422B32C612}" destId="{5F87D43B-A513-4A4B-8017-2EFCCE9FC359}" srcOrd="4" destOrd="0" presId="urn:microsoft.com/office/officeart/2008/layout/VerticalAccentList"/>
    <dgm:cxn modelId="{C22EBC01-C4CD-4082-A2D7-46FC4835FBFF}" type="presParOf" srcId="{5F87D43B-A513-4A4B-8017-2EFCCE9FC359}" destId="{11D3FABD-4A1B-45B8-95B7-3284766A9DDE}" srcOrd="0" destOrd="0" presId="urn:microsoft.com/office/officeart/2008/layout/VerticalAccentList"/>
    <dgm:cxn modelId="{8FC00B71-6992-45D6-98C4-1BB4C97BC18E}" type="presParOf" srcId="{5F87D43B-A513-4A4B-8017-2EFCCE9FC359}" destId="{DF8B4D88-0C0C-4111-8108-30500F5D9A0C}" srcOrd="1" destOrd="0" presId="urn:microsoft.com/office/officeart/2008/layout/VerticalAccentList"/>
    <dgm:cxn modelId="{7739871C-AA5C-464C-8BB3-3FB66AC3857F}" type="presParOf" srcId="{5F87D43B-A513-4A4B-8017-2EFCCE9FC359}" destId="{912D0A07-8DE3-4131-8656-C5450CBF9A4F}" srcOrd="2" destOrd="0" presId="urn:microsoft.com/office/officeart/2008/layout/VerticalAccentList"/>
    <dgm:cxn modelId="{8FD7379A-FF46-46DA-BC21-2BEF84D8E87B}" type="presParOf" srcId="{5F87D43B-A513-4A4B-8017-2EFCCE9FC359}" destId="{585990F1-8A28-4026-B66A-1F67EF060993}" srcOrd="3" destOrd="0" presId="urn:microsoft.com/office/officeart/2008/layout/VerticalAccentList"/>
    <dgm:cxn modelId="{B015246B-AD3F-4C83-BAF3-6C21CA5E489C}" type="presParOf" srcId="{5F87D43B-A513-4A4B-8017-2EFCCE9FC359}" destId="{2A1F0F85-2983-4D0D-AE39-39070947C760}" srcOrd="4" destOrd="0" presId="urn:microsoft.com/office/officeart/2008/layout/VerticalAccentList"/>
    <dgm:cxn modelId="{412DF964-62DD-4CDE-9463-39A78CA7AE6A}" type="presParOf" srcId="{5F87D43B-A513-4A4B-8017-2EFCCE9FC359}" destId="{2AE7D1AA-1ABC-4401-9227-C95504209FD1}" srcOrd="5" destOrd="0" presId="urn:microsoft.com/office/officeart/2008/layout/VerticalAccentList"/>
    <dgm:cxn modelId="{279FA531-F290-48A7-ACDE-DB518C46302D}" type="presParOf" srcId="{5F87D43B-A513-4A4B-8017-2EFCCE9FC359}" destId="{0F7121A8-A41E-43F3-B428-FA97D309D1B1}" srcOrd="6" destOrd="0" presId="urn:microsoft.com/office/officeart/2008/layout/VerticalAccentList"/>
    <dgm:cxn modelId="{CBAE686B-C2DA-41D5-8C32-99FF96A49996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Time Allowed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EB7649AB-7484-442B-AF65-FFEABE86E41C}">
      <dgm:prSet phldrT="[Text]"/>
      <dgm:spPr/>
      <dgm:t>
        <a:bodyPr/>
        <a:lstStyle/>
        <a:p>
          <a:r>
            <a:rPr lang="en-US" dirty="0" smtClean="0"/>
            <a:t>10 days from end of month</a:t>
          </a:r>
          <a:endParaRPr lang="en-US" dirty="0"/>
        </a:p>
      </dgm:t>
    </dgm:pt>
    <dgm:pt modelId="{CBDF5642-791C-453A-B863-7E6D59701678}" type="parTrans" cxnId="{A1525518-58A6-423A-9E29-394326791D40}">
      <dgm:prSet/>
      <dgm:spPr/>
      <dgm:t>
        <a:bodyPr/>
        <a:lstStyle/>
        <a:p>
          <a:endParaRPr lang="en-US"/>
        </a:p>
      </dgm:t>
    </dgm:pt>
    <dgm:pt modelId="{E9A4014C-8470-4338-BBE5-DDABDD7509A4}" type="sibTrans" cxnId="{A1525518-58A6-423A-9E29-394326791D40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Only on Local Sales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CBBFC89C-8F33-4657-B5C3-9E9360EFAEC9}">
      <dgm:prSet phldrT="[Text]"/>
      <dgm:spPr/>
      <dgm:t>
        <a:bodyPr/>
        <a:lstStyle/>
        <a:p>
          <a:r>
            <a:rPr lang="en-US" dirty="0" smtClean="0"/>
            <a:t>Within the State</a:t>
          </a:r>
        </a:p>
      </dgm:t>
    </dgm:pt>
    <dgm:pt modelId="{EB539EFA-A95E-4CF5-923E-F574A27B6A70}" type="parTrans" cxnId="{E76D6E20-739D-4264-844F-4A63DE778F03}">
      <dgm:prSet/>
      <dgm:spPr/>
      <dgm:t>
        <a:bodyPr/>
        <a:lstStyle/>
        <a:p>
          <a:endParaRPr lang="en-GB"/>
        </a:p>
      </dgm:t>
    </dgm:pt>
    <dgm:pt modelId="{74C7B4DA-99D8-443B-B4B6-FA8F19CAA0BE}" type="sibTrans" cxnId="{E76D6E20-739D-4264-844F-4A63DE778F03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14"/>
      <dgm:spPr/>
    </dgm:pt>
    <dgm:pt modelId="{9A95095A-EAA9-4E78-B93A-208A48A28047}" type="pres">
      <dgm:prSet presAssocID="{40D87E8A-8FB2-4970-8DA6-2813ECA32944}" presName="chevron2" presStyleLbl="alignNode1" presStyleIdx="1" presStyleCnt="14"/>
      <dgm:spPr/>
    </dgm:pt>
    <dgm:pt modelId="{D765D48B-44A1-4ECD-B654-5ED7CC6DF78B}" type="pres">
      <dgm:prSet presAssocID="{40D87E8A-8FB2-4970-8DA6-2813ECA32944}" presName="chevron3" presStyleLbl="alignNode1" presStyleIdx="2" presStyleCnt="14"/>
      <dgm:spPr/>
    </dgm:pt>
    <dgm:pt modelId="{553948AB-1812-4D4C-B552-26D570EE4584}" type="pres">
      <dgm:prSet presAssocID="{40D87E8A-8FB2-4970-8DA6-2813ECA32944}" presName="chevron4" presStyleLbl="alignNode1" presStyleIdx="3" presStyleCnt="14"/>
      <dgm:spPr/>
    </dgm:pt>
    <dgm:pt modelId="{5172D00D-821A-4747-9DDA-D98A7476633B}" type="pres">
      <dgm:prSet presAssocID="{40D87E8A-8FB2-4970-8DA6-2813ECA32944}" presName="chevron5" presStyleLbl="alignNode1" presStyleIdx="4" presStyleCnt="14"/>
      <dgm:spPr/>
    </dgm:pt>
    <dgm:pt modelId="{FA5BDBB5-8607-4DD1-A689-EBAC2F963CB2}" type="pres">
      <dgm:prSet presAssocID="{40D87E8A-8FB2-4970-8DA6-2813ECA32944}" presName="chevron6" presStyleLbl="alignNode1" presStyleIdx="5" presStyleCnt="14"/>
      <dgm:spPr/>
    </dgm:pt>
    <dgm:pt modelId="{CC36B9FA-748A-4DA0-A028-018376ABC9DE}" type="pres">
      <dgm:prSet presAssocID="{40D87E8A-8FB2-4970-8DA6-2813ECA32944}" presName="chevron7" presStyleLbl="alignNode1" presStyleIdx="6" presStyleCnt="14"/>
      <dgm:spPr/>
    </dgm:pt>
    <dgm:pt modelId="{60663465-8323-4561-B257-8B0A32918950}" type="pres">
      <dgm:prSet presAssocID="{40D87E8A-8FB2-4970-8DA6-2813ECA32944}" presName="childtext" presStyleLbl="solidFgAcc1" presStyleIdx="0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7" presStyleCnt="14"/>
      <dgm:spPr/>
    </dgm:pt>
    <dgm:pt modelId="{DF8B4D88-0C0C-4111-8108-30500F5D9A0C}" type="pres">
      <dgm:prSet presAssocID="{2F6E58CB-3116-4E48-8A4A-B7C15BC2C9D5}" presName="chevron2" presStyleLbl="alignNode1" presStyleIdx="8" presStyleCnt="14"/>
      <dgm:spPr/>
    </dgm:pt>
    <dgm:pt modelId="{912D0A07-8DE3-4131-8656-C5450CBF9A4F}" type="pres">
      <dgm:prSet presAssocID="{2F6E58CB-3116-4E48-8A4A-B7C15BC2C9D5}" presName="chevron3" presStyleLbl="alignNode1" presStyleIdx="9" presStyleCnt="14"/>
      <dgm:spPr/>
    </dgm:pt>
    <dgm:pt modelId="{585990F1-8A28-4026-B66A-1F67EF060993}" type="pres">
      <dgm:prSet presAssocID="{2F6E58CB-3116-4E48-8A4A-B7C15BC2C9D5}" presName="chevron4" presStyleLbl="alignNode1" presStyleIdx="10" presStyleCnt="14"/>
      <dgm:spPr/>
    </dgm:pt>
    <dgm:pt modelId="{2A1F0F85-2983-4D0D-AE39-39070947C760}" type="pres">
      <dgm:prSet presAssocID="{2F6E58CB-3116-4E48-8A4A-B7C15BC2C9D5}" presName="chevron5" presStyleLbl="alignNode1" presStyleIdx="11" presStyleCnt="14"/>
      <dgm:spPr/>
    </dgm:pt>
    <dgm:pt modelId="{2AE7D1AA-1ABC-4401-9227-C95504209FD1}" type="pres">
      <dgm:prSet presAssocID="{2F6E58CB-3116-4E48-8A4A-B7C15BC2C9D5}" presName="chevron6" presStyleLbl="alignNode1" presStyleIdx="12" presStyleCnt="14"/>
      <dgm:spPr/>
    </dgm:pt>
    <dgm:pt modelId="{0F7121A8-A41E-43F3-B428-FA97D309D1B1}" type="pres">
      <dgm:prSet presAssocID="{2F6E58CB-3116-4E48-8A4A-B7C15BC2C9D5}" presName="chevron7" presStyleLbl="alignNode1" presStyleIdx="13" presStyleCnt="14"/>
      <dgm:spPr/>
    </dgm:pt>
    <dgm:pt modelId="{40A89A74-9C01-4FFD-A943-4F88A081D477}" type="pres">
      <dgm:prSet presAssocID="{2F6E58CB-3116-4E48-8A4A-B7C15BC2C9D5}" presName="childtext" presStyleLbl="solidFgAcc1" presStyleIdx="1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12271-0F40-4563-9A29-8AB7F8FC6715}" type="presOf" srcId="{40D87E8A-8FB2-4970-8DA6-2813ECA32944}" destId="{DBC1DF92-D134-4014-A570-58521F769AC0}" srcOrd="0" destOrd="0" presId="urn:microsoft.com/office/officeart/2008/layout/VerticalAccentList"/>
    <dgm:cxn modelId="{E76D6E20-739D-4264-844F-4A63DE778F03}" srcId="{2F6E58CB-3116-4E48-8A4A-B7C15BC2C9D5}" destId="{CBBFC89C-8F33-4657-B5C3-9E9360EFAEC9}" srcOrd="0" destOrd="0" parTransId="{EB539EFA-A95E-4CF5-923E-F574A27B6A70}" sibTransId="{74C7B4DA-99D8-443B-B4B6-FA8F19CAA0BE}"/>
    <dgm:cxn modelId="{2302FA35-4E8F-4F4E-AE4B-8020E830CE42}" srcId="{C84CB0BE-DADE-4C77-9526-A1042AFD69BA}" destId="{2F6E58CB-3116-4E48-8A4A-B7C15BC2C9D5}" srcOrd="1" destOrd="0" parTransId="{623B9389-3C62-45D5-B2D6-3D9601C2DC2D}" sibTransId="{0724AE41-73B7-40B1-A3D0-89F5859977E3}"/>
    <dgm:cxn modelId="{1765BE1F-34D9-4515-B6B0-9F6FE6EF53F4}" type="presOf" srcId="{CBBFC89C-8F33-4657-B5C3-9E9360EFAEC9}" destId="{40A89A74-9C01-4FFD-A943-4F88A081D477}" srcOrd="0" destOrd="0" presId="urn:microsoft.com/office/officeart/2008/layout/VerticalAccentList"/>
    <dgm:cxn modelId="{E77058C2-E331-4FBC-9E6F-F0B7916A5BDC}" type="presOf" srcId="{EB7649AB-7484-442B-AF65-FFEABE86E41C}" destId="{60663465-8323-4561-B257-8B0A32918950}" srcOrd="0" destOrd="0" presId="urn:microsoft.com/office/officeart/2008/layout/VerticalAccentList"/>
    <dgm:cxn modelId="{6815C6F9-910B-49C4-9D56-BEB07ADD20C5}" type="presOf" srcId="{2F6E58CB-3116-4E48-8A4A-B7C15BC2C9D5}" destId="{A8FCAB42-9E9B-4B3A-AF81-78AEEEDA9231}" srcOrd="0" destOrd="0" presId="urn:microsoft.com/office/officeart/2008/layout/VerticalAccentList"/>
    <dgm:cxn modelId="{C42A03D8-F046-43AB-830F-466642AA0B78}" type="presOf" srcId="{C84CB0BE-DADE-4C77-9526-A1042AFD69BA}" destId="{8D36BC42-09CA-4A91-BFCE-33422B32C612}" srcOrd="0" destOrd="0" presId="urn:microsoft.com/office/officeart/2008/layout/VerticalAccentList"/>
    <dgm:cxn modelId="{A1525518-58A6-423A-9E29-394326791D40}" srcId="{40D87E8A-8FB2-4970-8DA6-2813ECA32944}" destId="{EB7649AB-7484-442B-AF65-FFEABE86E41C}" srcOrd="0" destOrd="0" parTransId="{CBDF5642-791C-453A-B863-7E6D59701678}" sibTransId="{E9A4014C-8470-4338-BBE5-DDABDD7509A4}"/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76841331-4BBD-4919-8A93-DD0C2251C47F}" type="presParOf" srcId="{8D36BC42-09CA-4A91-BFCE-33422B32C612}" destId="{867C3B49-FFB5-48C3-AC66-011F157F50CF}" srcOrd="0" destOrd="0" presId="urn:microsoft.com/office/officeart/2008/layout/VerticalAccentList"/>
    <dgm:cxn modelId="{BBB35206-6EFA-44A8-969B-A4E6E5344AF3}" type="presParOf" srcId="{867C3B49-FFB5-48C3-AC66-011F157F50CF}" destId="{DBC1DF92-D134-4014-A570-58521F769AC0}" srcOrd="0" destOrd="0" presId="urn:microsoft.com/office/officeart/2008/layout/VerticalAccentList"/>
    <dgm:cxn modelId="{394F4E79-4A09-46B0-84BC-8ABD1E462EE6}" type="presParOf" srcId="{8D36BC42-09CA-4A91-BFCE-33422B32C612}" destId="{3C1FD1B3-3438-465B-BE25-866B7ACFB79A}" srcOrd="1" destOrd="0" presId="urn:microsoft.com/office/officeart/2008/layout/VerticalAccentList"/>
    <dgm:cxn modelId="{28175D5B-8E98-4B81-A19A-6E473E39D1E2}" type="presParOf" srcId="{3C1FD1B3-3438-465B-BE25-866B7ACFB79A}" destId="{86FD379D-82BE-4482-A738-F00D9C02A664}" srcOrd="0" destOrd="0" presId="urn:microsoft.com/office/officeart/2008/layout/VerticalAccentList"/>
    <dgm:cxn modelId="{C31C4EF0-9500-46AC-A435-32BCF29A13E5}" type="presParOf" srcId="{3C1FD1B3-3438-465B-BE25-866B7ACFB79A}" destId="{9A95095A-EAA9-4E78-B93A-208A48A28047}" srcOrd="1" destOrd="0" presId="urn:microsoft.com/office/officeart/2008/layout/VerticalAccentList"/>
    <dgm:cxn modelId="{0CBD6AD7-27DD-4872-8449-07DA621DA3DD}" type="presParOf" srcId="{3C1FD1B3-3438-465B-BE25-866B7ACFB79A}" destId="{D765D48B-44A1-4ECD-B654-5ED7CC6DF78B}" srcOrd="2" destOrd="0" presId="urn:microsoft.com/office/officeart/2008/layout/VerticalAccentList"/>
    <dgm:cxn modelId="{F04B3B90-4820-4815-8008-ECD3C898AFA2}" type="presParOf" srcId="{3C1FD1B3-3438-465B-BE25-866B7ACFB79A}" destId="{553948AB-1812-4D4C-B552-26D570EE4584}" srcOrd="3" destOrd="0" presId="urn:microsoft.com/office/officeart/2008/layout/VerticalAccentList"/>
    <dgm:cxn modelId="{8094E8CA-9C77-49FF-BC00-66B7C2587656}" type="presParOf" srcId="{3C1FD1B3-3438-465B-BE25-866B7ACFB79A}" destId="{5172D00D-821A-4747-9DDA-D98A7476633B}" srcOrd="4" destOrd="0" presId="urn:microsoft.com/office/officeart/2008/layout/VerticalAccentList"/>
    <dgm:cxn modelId="{818BF32E-4D81-4646-86ED-4B0A36BF1AD6}" type="presParOf" srcId="{3C1FD1B3-3438-465B-BE25-866B7ACFB79A}" destId="{FA5BDBB5-8607-4DD1-A689-EBAC2F963CB2}" srcOrd="5" destOrd="0" presId="urn:microsoft.com/office/officeart/2008/layout/VerticalAccentList"/>
    <dgm:cxn modelId="{F7108C3F-BECE-4767-8BBC-22722FDA8849}" type="presParOf" srcId="{3C1FD1B3-3438-465B-BE25-866B7ACFB79A}" destId="{CC36B9FA-748A-4DA0-A028-018376ABC9DE}" srcOrd="6" destOrd="0" presId="urn:microsoft.com/office/officeart/2008/layout/VerticalAccentList"/>
    <dgm:cxn modelId="{8D97D5BC-FED7-4A4C-A038-1BDAF24712B4}" type="presParOf" srcId="{3C1FD1B3-3438-465B-BE25-866B7ACFB79A}" destId="{60663465-8323-4561-B257-8B0A32918950}" srcOrd="7" destOrd="0" presId="urn:microsoft.com/office/officeart/2008/layout/VerticalAccentList"/>
    <dgm:cxn modelId="{E829012B-D45F-49F0-97D7-8FB254A744B4}" type="presParOf" srcId="{8D36BC42-09CA-4A91-BFCE-33422B32C612}" destId="{885E5515-1914-4F7E-B24E-E1B40E551F60}" srcOrd="2" destOrd="0" presId="urn:microsoft.com/office/officeart/2008/layout/VerticalAccentList"/>
    <dgm:cxn modelId="{66FDEE89-8609-4453-87E7-A4B7220F9180}" type="presParOf" srcId="{8D36BC42-09CA-4A91-BFCE-33422B32C612}" destId="{54959B8B-1DEA-45B3-973D-E719B814BCF1}" srcOrd="3" destOrd="0" presId="urn:microsoft.com/office/officeart/2008/layout/VerticalAccentList"/>
    <dgm:cxn modelId="{C6021207-E741-4CAC-BA96-AF356766C6A5}" type="presParOf" srcId="{54959B8B-1DEA-45B3-973D-E719B814BCF1}" destId="{A8FCAB42-9E9B-4B3A-AF81-78AEEEDA9231}" srcOrd="0" destOrd="0" presId="urn:microsoft.com/office/officeart/2008/layout/VerticalAccentList"/>
    <dgm:cxn modelId="{86F2CA20-FD01-4EDE-BC4F-8F3FC487BF8E}" type="presParOf" srcId="{8D36BC42-09CA-4A91-BFCE-33422B32C612}" destId="{5F87D43B-A513-4A4B-8017-2EFCCE9FC359}" srcOrd="4" destOrd="0" presId="urn:microsoft.com/office/officeart/2008/layout/VerticalAccentList"/>
    <dgm:cxn modelId="{0281EE02-7F7B-42F0-9671-E6F06BAF86A1}" type="presParOf" srcId="{5F87D43B-A513-4A4B-8017-2EFCCE9FC359}" destId="{11D3FABD-4A1B-45B8-95B7-3284766A9DDE}" srcOrd="0" destOrd="0" presId="urn:microsoft.com/office/officeart/2008/layout/VerticalAccentList"/>
    <dgm:cxn modelId="{F93E698B-F676-434D-B7E0-6577CE0FDDBF}" type="presParOf" srcId="{5F87D43B-A513-4A4B-8017-2EFCCE9FC359}" destId="{DF8B4D88-0C0C-4111-8108-30500F5D9A0C}" srcOrd="1" destOrd="0" presId="urn:microsoft.com/office/officeart/2008/layout/VerticalAccentList"/>
    <dgm:cxn modelId="{FDE1F602-7D65-4C69-A2EB-A987FE622A6A}" type="presParOf" srcId="{5F87D43B-A513-4A4B-8017-2EFCCE9FC359}" destId="{912D0A07-8DE3-4131-8656-C5450CBF9A4F}" srcOrd="2" destOrd="0" presId="urn:microsoft.com/office/officeart/2008/layout/VerticalAccentList"/>
    <dgm:cxn modelId="{C9E5856E-BED9-414E-9AFF-DB4D71CEC13B}" type="presParOf" srcId="{5F87D43B-A513-4A4B-8017-2EFCCE9FC359}" destId="{585990F1-8A28-4026-B66A-1F67EF060993}" srcOrd="3" destOrd="0" presId="urn:microsoft.com/office/officeart/2008/layout/VerticalAccentList"/>
    <dgm:cxn modelId="{44686C03-BAB2-46B9-AD6D-CEFFF6D9D3DC}" type="presParOf" srcId="{5F87D43B-A513-4A4B-8017-2EFCCE9FC359}" destId="{2A1F0F85-2983-4D0D-AE39-39070947C760}" srcOrd="4" destOrd="0" presId="urn:microsoft.com/office/officeart/2008/layout/VerticalAccentList"/>
    <dgm:cxn modelId="{7F7C3F99-85AE-4456-8C65-C4D63BC580C4}" type="presParOf" srcId="{5F87D43B-A513-4A4B-8017-2EFCCE9FC359}" destId="{2AE7D1AA-1ABC-4401-9227-C95504209FD1}" srcOrd="5" destOrd="0" presId="urn:microsoft.com/office/officeart/2008/layout/VerticalAccentList"/>
    <dgm:cxn modelId="{D0BE1BB5-254D-4785-A443-FAC83E53C82C}" type="presParOf" srcId="{5F87D43B-A513-4A4B-8017-2EFCCE9FC359}" destId="{0F7121A8-A41E-43F3-B428-FA97D309D1B1}" srcOrd="6" destOrd="0" presId="urn:microsoft.com/office/officeart/2008/layout/VerticalAccentList"/>
    <dgm:cxn modelId="{7783C39E-E223-4662-B999-0F8B53F21E37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Time Allowed for TDS certificate : 5 days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EB7649AB-7484-442B-AF65-FFEABE86E41C}">
      <dgm:prSet phldrT="[Text]"/>
      <dgm:spPr/>
      <dgm:t>
        <a:bodyPr/>
        <a:lstStyle/>
        <a:p>
          <a:r>
            <a:rPr lang="en-US" dirty="0" smtClean="0"/>
            <a:t>5 days from paying to the </a:t>
          </a:r>
          <a:r>
            <a:rPr lang="en-US" dirty="0" err="1" smtClean="0"/>
            <a:t>Govt</a:t>
          </a:r>
          <a:endParaRPr lang="en-US" dirty="0"/>
        </a:p>
      </dgm:t>
    </dgm:pt>
    <dgm:pt modelId="{CBDF5642-791C-453A-B863-7E6D59701678}" type="parTrans" cxnId="{A1525518-58A6-423A-9E29-394326791D40}">
      <dgm:prSet/>
      <dgm:spPr/>
      <dgm:t>
        <a:bodyPr/>
        <a:lstStyle/>
        <a:p>
          <a:endParaRPr lang="en-US"/>
        </a:p>
      </dgm:t>
    </dgm:pt>
    <dgm:pt modelId="{E9A4014C-8470-4338-BBE5-DDABDD7509A4}" type="sibTrans" cxnId="{A1525518-58A6-423A-9E29-394326791D40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If not paid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CBBFC89C-8F33-4657-B5C3-9E9360EFAEC9}">
      <dgm:prSet phldrT="[Text]"/>
      <dgm:spPr/>
      <dgm:t>
        <a:bodyPr/>
        <a:lstStyle/>
        <a:p>
          <a:r>
            <a:rPr lang="en-US" dirty="0" err="1" smtClean="0"/>
            <a:t>Rs</a:t>
          </a:r>
          <a:r>
            <a:rPr lang="en-US" dirty="0" smtClean="0"/>
            <a:t> 100 per day per certificate… </a:t>
          </a:r>
          <a:r>
            <a:rPr lang="en-US" dirty="0" err="1" smtClean="0"/>
            <a:t>upto</a:t>
          </a:r>
          <a:r>
            <a:rPr lang="en-US" dirty="0" smtClean="0"/>
            <a:t> </a:t>
          </a:r>
          <a:r>
            <a:rPr lang="en-US" dirty="0" err="1" smtClean="0"/>
            <a:t>Rs</a:t>
          </a:r>
          <a:r>
            <a:rPr lang="en-US" dirty="0" smtClean="0"/>
            <a:t> 5000. </a:t>
          </a:r>
        </a:p>
      </dgm:t>
    </dgm:pt>
    <dgm:pt modelId="{EB539EFA-A95E-4CF5-923E-F574A27B6A70}" type="parTrans" cxnId="{E76D6E20-739D-4264-844F-4A63DE778F03}">
      <dgm:prSet/>
      <dgm:spPr/>
      <dgm:t>
        <a:bodyPr/>
        <a:lstStyle/>
        <a:p>
          <a:endParaRPr lang="en-GB"/>
        </a:p>
      </dgm:t>
    </dgm:pt>
    <dgm:pt modelId="{74C7B4DA-99D8-443B-B4B6-FA8F19CAA0BE}" type="sibTrans" cxnId="{E76D6E20-739D-4264-844F-4A63DE778F03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14"/>
      <dgm:spPr/>
    </dgm:pt>
    <dgm:pt modelId="{9A95095A-EAA9-4E78-B93A-208A48A28047}" type="pres">
      <dgm:prSet presAssocID="{40D87E8A-8FB2-4970-8DA6-2813ECA32944}" presName="chevron2" presStyleLbl="alignNode1" presStyleIdx="1" presStyleCnt="14"/>
      <dgm:spPr/>
    </dgm:pt>
    <dgm:pt modelId="{D765D48B-44A1-4ECD-B654-5ED7CC6DF78B}" type="pres">
      <dgm:prSet presAssocID="{40D87E8A-8FB2-4970-8DA6-2813ECA32944}" presName="chevron3" presStyleLbl="alignNode1" presStyleIdx="2" presStyleCnt="14"/>
      <dgm:spPr/>
    </dgm:pt>
    <dgm:pt modelId="{553948AB-1812-4D4C-B552-26D570EE4584}" type="pres">
      <dgm:prSet presAssocID="{40D87E8A-8FB2-4970-8DA6-2813ECA32944}" presName="chevron4" presStyleLbl="alignNode1" presStyleIdx="3" presStyleCnt="14"/>
      <dgm:spPr/>
    </dgm:pt>
    <dgm:pt modelId="{5172D00D-821A-4747-9DDA-D98A7476633B}" type="pres">
      <dgm:prSet presAssocID="{40D87E8A-8FB2-4970-8DA6-2813ECA32944}" presName="chevron5" presStyleLbl="alignNode1" presStyleIdx="4" presStyleCnt="14"/>
      <dgm:spPr/>
    </dgm:pt>
    <dgm:pt modelId="{FA5BDBB5-8607-4DD1-A689-EBAC2F963CB2}" type="pres">
      <dgm:prSet presAssocID="{40D87E8A-8FB2-4970-8DA6-2813ECA32944}" presName="chevron6" presStyleLbl="alignNode1" presStyleIdx="5" presStyleCnt="14"/>
      <dgm:spPr/>
    </dgm:pt>
    <dgm:pt modelId="{CC36B9FA-748A-4DA0-A028-018376ABC9DE}" type="pres">
      <dgm:prSet presAssocID="{40D87E8A-8FB2-4970-8DA6-2813ECA32944}" presName="chevron7" presStyleLbl="alignNode1" presStyleIdx="6" presStyleCnt="14"/>
      <dgm:spPr/>
    </dgm:pt>
    <dgm:pt modelId="{60663465-8323-4561-B257-8B0A32918950}" type="pres">
      <dgm:prSet presAssocID="{40D87E8A-8FB2-4970-8DA6-2813ECA32944}" presName="childtext" presStyleLbl="solidFgAcc1" presStyleIdx="0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7" presStyleCnt="14"/>
      <dgm:spPr/>
    </dgm:pt>
    <dgm:pt modelId="{DF8B4D88-0C0C-4111-8108-30500F5D9A0C}" type="pres">
      <dgm:prSet presAssocID="{2F6E58CB-3116-4E48-8A4A-B7C15BC2C9D5}" presName="chevron2" presStyleLbl="alignNode1" presStyleIdx="8" presStyleCnt="14"/>
      <dgm:spPr/>
    </dgm:pt>
    <dgm:pt modelId="{912D0A07-8DE3-4131-8656-C5450CBF9A4F}" type="pres">
      <dgm:prSet presAssocID="{2F6E58CB-3116-4E48-8A4A-B7C15BC2C9D5}" presName="chevron3" presStyleLbl="alignNode1" presStyleIdx="9" presStyleCnt="14"/>
      <dgm:spPr/>
    </dgm:pt>
    <dgm:pt modelId="{585990F1-8A28-4026-B66A-1F67EF060993}" type="pres">
      <dgm:prSet presAssocID="{2F6E58CB-3116-4E48-8A4A-B7C15BC2C9D5}" presName="chevron4" presStyleLbl="alignNode1" presStyleIdx="10" presStyleCnt="14"/>
      <dgm:spPr/>
    </dgm:pt>
    <dgm:pt modelId="{2A1F0F85-2983-4D0D-AE39-39070947C760}" type="pres">
      <dgm:prSet presAssocID="{2F6E58CB-3116-4E48-8A4A-B7C15BC2C9D5}" presName="chevron5" presStyleLbl="alignNode1" presStyleIdx="11" presStyleCnt="14"/>
      <dgm:spPr/>
    </dgm:pt>
    <dgm:pt modelId="{2AE7D1AA-1ABC-4401-9227-C95504209FD1}" type="pres">
      <dgm:prSet presAssocID="{2F6E58CB-3116-4E48-8A4A-B7C15BC2C9D5}" presName="chevron6" presStyleLbl="alignNode1" presStyleIdx="12" presStyleCnt="14"/>
      <dgm:spPr/>
    </dgm:pt>
    <dgm:pt modelId="{0F7121A8-A41E-43F3-B428-FA97D309D1B1}" type="pres">
      <dgm:prSet presAssocID="{2F6E58CB-3116-4E48-8A4A-B7C15BC2C9D5}" presName="chevron7" presStyleLbl="alignNode1" presStyleIdx="13" presStyleCnt="14"/>
      <dgm:spPr/>
    </dgm:pt>
    <dgm:pt modelId="{40A89A74-9C01-4FFD-A943-4F88A081D477}" type="pres">
      <dgm:prSet presAssocID="{2F6E58CB-3116-4E48-8A4A-B7C15BC2C9D5}" presName="childtext" presStyleLbl="solidFgAcc1" presStyleIdx="1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D6E20-739D-4264-844F-4A63DE778F03}" srcId="{2F6E58CB-3116-4E48-8A4A-B7C15BC2C9D5}" destId="{CBBFC89C-8F33-4657-B5C3-9E9360EFAEC9}" srcOrd="0" destOrd="0" parTransId="{EB539EFA-A95E-4CF5-923E-F574A27B6A70}" sibTransId="{74C7B4DA-99D8-443B-B4B6-FA8F19CAA0BE}"/>
    <dgm:cxn modelId="{6B985CAC-5C44-4AD0-9788-F15C0C3D6E19}" type="presOf" srcId="{40D87E8A-8FB2-4970-8DA6-2813ECA32944}" destId="{DBC1DF92-D134-4014-A570-58521F769AC0}" srcOrd="0" destOrd="0" presId="urn:microsoft.com/office/officeart/2008/layout/VerticalAccentList"/>
    <dgm:cxn modelId="{2302FA35-4E8F-4F4E-AE4B-8020E830CE42}" srcId="{C84CB0BE-DADE-4C77-9526-A1042AFD69BA}" destId="{2F6E58CB-3116-4E48-8A4A-B7C15BC2C9D5}" srcOrd="1" destOrd="0" parTransId="{623B9389-3C62-45D5-B2D6-3D9601C2DC2D}" sibTransId="{0724AE41-73B7-40B1-A3D0-89F5859977E3}"/>
    <dgm:cxn modelId="{F531F1E6-D3C5-4637-A83D-3E3ED0C9F6A0}" type="presOf" srcId="{CBBFC89C-8F33-4657-B5C3-9E9360EFAEC9}" destId="{40A89A74-9C01-4FFD-A943-4F88A081D477}" srcOrd="0" destOrd="0" presId="urn:microsoft.com/office/officeart/2008/layout/VerticalAccentList"/>
    <dgm:cxn modelId="{CF104255-AD7B-422C-8B31-4512140B1E24}" type="presOf" srcId="{EB7649AB-7484-442B-AF65-FFEABE86E41C}" destId="{60663465-8323-4561-B257-8B0A32918950}" srcOrd="0" destOrd="0" presId="urn:microsoft.com/office/officeart/2008/layout/VerticalAccentList"/>
    <dgm:cxn modelId="{E757AA9B-5F4F-4459-B78E-307B002EBA1F}" type="presOf" srcId="{C84CB0BE-DADE-4C77-9526-A1042AFD69BA}" destId="{8D36BC42-09CA-4A91-BFCE-33422B32C612}" srcOrd="0" destOrd="0" presId="urn:microsoft.com/office/officeart/2008/layout/VerticalAccentList"/>
    <dgm:cxn modelId="{A912193A-DBB8-4ACC-A352-E452652F7476}" type="presOf" srcId="{2F6E58CB-3116-4E48-8A4A-B7C15BC2C9D5}" destId="{A8FCAB42-9E9B-4B3A-AF81-78AEEEDA9231}" srcOrd="0" destOrd="0" presId="urn:microsoft.com/office/officeart/2008/layout/VerticalAccentList"/>
    <dgm:cxn modelId="{A1525518-58A6-423A-9E29-394326791D40}" srcId="{40D87E8A-8FB2-4970-8DA6-2813ECA32944}" destId="{EB7649AB-7484-442B-AF65-FFEABE86E41C}" srcOrd="0" destOrd="0" parTransId="{CBDF5642-791C-453A-B863-7E6D59701678}" sibTransId="{E9A4014C-8470-4338-BBE5-DDABDD7509A4}"/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2735E486-CF11-465B-9A17-3B8A3A9E789F}" type="presParOf" srcId="{8D36BC42-09CA-4A91-BFCE-33422B32C612}" destId="{867C3B49-FFB5-48C3-AC66-011F157F50CF}" srcOrd="0" destOrd="0" presId="urn:microsoft.com/office/officeart/2008/layout/VerticalAccentList"/>
    <dgm:cxn modelId="{66EF8636-08DB-4FCE-8FA1-653C51B1890F}" type="presParOf" srcId="{867C3B49-FFB5-48C3-AC66-011F157F50CF}" destId="{DBC1DF92-D134-4014-A570-58521F769AC0}" srcOrd="0" destOrd="0" presId="urn:microsoft.com/office/officeart/2008/layout/VerticalAccentList"/>
    <dgm:cxn modelId="{595A7184-750C-4243-9F6C-F9860AF0C081}" type="presParOf" srcId="{8D36BC42-09CA-4A91-BFCE-33422B32C612}" destId="{3C1FD1B3-3438-465B-BE25-866B7ACFB79A}" srcOrd="1" destOrd="0" presId="urn:microsoft.com/office/officeart/2008/layout/VerticalAccentList"/>
    <dgm:cxn modelId="{90348977-913A-4AAA-88C3-ABD06480E1AB}" type="presParOf" srcId="{3C1FD1B3-3438-465B-BE25-866B7ACFB79A}" destId="{86FD379D-82BE-4482-A738-F00D9C02A664}" srcOrd="0" destOrd="0" presId="urn:microsoft.com/office/officeart/2008/layout/VerticalAccentList"/>
    <dgm:cxn modelId="{F9430367-47AB-458B-B312-CB9AB42A60F4}" type="presParOf" srcId="{3C1FD1B3-3438-465B-BE25-866B7ACFB79A}" destId="{9A95095A-EAA9-4E78-B93A-208A48A28047}" srcOrd="1" destOrd="0" presId="urn:microsoft.com/office/officeart/2008/layout/VerticalAccentList"/>
    <dgm:cxn modelId="{7759330B-13BD-4A1A-9EBB-D527F80ADB35}" type="presParOf" srcId="{3C1FD1B3-3438-465B-BE25-866B7ACFB79A}" destId="{D765D48B-44A1-4ECD-B654-5ED7CC6DF78B}" srcOrd="2" destOrd="0" presId="urn:microsoft.com/office/officeart/2008/layout/VerticalAccentList"/>
    <dgm:cxn modelId="{3BAD69C9-23FB-4367-804F-A50BB4AFD37E}" type="presParOf" srcId="{3C1FD1B3-3438-465B-BE25-866B7ACFB79A}" destId="{553948AB-1812-4D4C-B552-26D570EE4584}" srcOrd="3" destOrd="0" presId="urn:microsoft.com/office/officeart/2008/layout/VerticalAccentList"/>
    <dgm:cxn modelId="{7CC12AC5-5E56-4475-8E49-962B9DF58BC2}" type="presParOf" srcId="{3C1FD1B3-3438-465B-BE25-866B7ACFB79A}" destId="{5172D00D-821A-4747-9DDA-D98A7476633B}" srcOrd="4" destOrd="0" presId="urn:microsoft.com/office/officeart/2008/layout/VerticalAccentList"/>
    <dgm:cxn modelId="{394B508A-1649-4543-9742-D05BD2398B6D}" type="presParOf" srcId="{3C1FD1B3-3438-465B-BE25-866B7ACFB79A}" destId="{FA5BDBB5-8607-4DD1-A689-EBAC2F963CB2}" srcOrd="5" destOrd="0" presId="urn:microsoft.com/office/officeart/2008/layout/VerticalAccentList"/>
    <dgm:cxn modelId="{9F29EBA3-866F-4E9D-977D-23B7DC7ADDDA}" type="presParOf" srcId="{3C1FD1B3-3438-465B-BE25-866B7ACFB79A}" destId="{CC36B9FA-748A-4DA0-A028-018376ABC9DE}" srcOrd="6" destOrd="0" presId="urn:microsoft.com/office/officeart/2008/layout/VerticalAccentList"/>
    <dgm:cxn modelId="{CA8D20F0-B395-4C57-AE96-53C52965DD19}" type="presParOf" srcId="{3C1FD1B3-3438-465B-BE25-866B7ACFB79A}" destId="{60663465-8323-4561-B257-8B0A32918950}" srcOrd="7" destOrd="0" presId="urn:microsoft.com/office/officeart/2008/layout/VerticalAccentList"/>
    <dgm:cxn modelId="{C566805E-CEDF-43E3-B7AE-F922CA036228}" type="presParOf" srcId="{8D36BC42-09CA-4A91-BFCE-33422B32C612}" destId="{885E5515-1914-4F7E-B24E-E1B40E551F60}" srcOrd="2" destOrd="0" presId="urn:microsoft.com/office/officeart/2008/layout/VerticalAccentList"/>
    <dgm:cxn modelId="{A630B318-DA7E-428B-A5EA-3A319C609994}" type="presParOf" srcId="{8D36BC42-09CA-4A91-BFCE-33422B32C612}" destId="{54959B8B-1DEA-45B3-973D-E719B814BCF1}" srcOrd="3" destOrd="0" presId="urn:microsoft.com/office/officeart/2008/layout/VerticalAccentList"/>
    <dgm:cxn modelId="{786020D7-CBA3-4E16-B20F-7A57D87118A4}" type="presParOf" srcId="{54959B8B-1DEA-45B3-973D-E719B814BCF1}" destId="{A8FCAB42-9E9B-4B3A-AF81-78AEEEDA9231}" srcOrd="0" destOrd="0" presId="urn:microsoft.com/office/officeart/2008/layout/VerticalAccentList"/>
    <dgm:cxn modelId="{FDF79D18-3D88-4D47-9985-E26AA5142E29}" type="presParOf" srcId="{8D36BC42-09CA-4A91-BFCE-33422B32C612}" destId="{5F87D43B-A513-4A4B-8017-2EFCCE9FC359}" srcOrd="4" destOrd="0" presId="urn:microsoft.com/office/officeart/2008/layout/VerticalAccentList"/>
    <dgm:cxn modelId="{E6A05324-AAB6-4BE1-8C5D-2509FF35DE8F}" type="presParOf" srcId="{5F87D43B-A513-4A4B-8017-2EFCCE9FC359}" destId="{11D3FABD-4A1B-45B8-95B7-3284766A9DDE}" srcOrd="0" destOrd="0" presId="urn:microsoft.com/office/officeart/2008/layout/VerticalAccentList"/>
    <dgm:cxn modelId="{0EE4B714-D4A5-41C9-9630-00652DD86C9F}" type="presParOf" srcId="{5F87D43B-A513-4A4B-8017-2EFCCE9FC359}" destId="{DF8B4D88-0C0C-4111-8108-30500F5D9A0C}" srcOrd="1" destOrd="0" presId="urn:microsoft.com/office/officeart/2008/layout/VerticalAccentList"/>
    <dgm:cxn modelId="{2F34215D-E76D-49F7-B033-3E1866E04341}" type="presParOf" srcId="{5F87D43B-A513-4A4B-8017-2EFCCE9FC359}" destId="{912D0A07-8DE3-4131-8656-C5450CBF9A4F}" srcOrd="2" destOrd="0" presId="urn:microsoft.com/office/officeart/2008/layout/VerticalAccentList"/>
    <dgm:cxn modelId="{D311C66B-E3B6-4381-84B6-60AEE0F8C314}" type="presParOf" srcId="{5F87D43B-A513-4A4B-8017-2EFCCE9FC359}" destId="{585990F1-8A28-4026-B66A-1F67EF060993}" srcOrd="3" destOrd="0" presId="urn:microsoft.com/office/officeart/2008/layout/VerticalAccentList"/>
    <dgm:cxn modelId="{ECC56151-B568-4981-824E-07C46998C157}" type="presParOf" srcId="{5F87D43B-A513-4A4B-8017-2EFCCE9FC359}" destId="{2A1F0F85-2983-4D0D-AE39-39070947C760}" srcOrd="4" destOrd="0" presId="urn:microsoft.com/office/officeart/2008/layout/VerticalAccentList"/>
    <dgm:cxn modelId="{BD39AC43-C058-43F4-BB65-FC80DF64956E}" type="presParOf" srcId="{5F87D43B-A513-4A4B-8017-2EFCCE9FC359}" destId="{2AE7D1AA-1ABC-4401-9227-C95504209FD1}" srcOrd="5" destOrd="0" presId="urn:microsoft.com/office/officeart/2008/layout/VerticalAccentList"/>
    <dgm:cxn modelId="{32F3E644-C04A-4233-BC27-EEE9D48B5ECB}" type="presParOf" srcId="{5F87D43B-A513-4A4B-8017-2EFCCE9FC359}" destId="{0F7121A8-A41E-43F3-B428-FA97D309D1B1}" srcOrd="6" destOrd="0" presId="urn:microsoft.com/office/officeart/2008/layout/VerticalAccentList"/>
    <dgm:cxn modelId="{7A24F7B5-5EFB-4A6C-9A46-71C9368F63AF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Invoice received by courier 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EB7649AB-7484-442B-AF65-FFEABE86E41C}">
      <dgm:prSet phldrT="[Text]"/>
      <dgm:spPr/>
      <dgm:t>
        <a:bodyPr/>
        <a:lstStyle/>
        <a:p>
          <a:r>
            <a:rPr lang="en-US" dirty="0" smtClean="0"/>
            <a:t>But goods not received / Truck in transit / on Rail containers</a:t>
          </a:r>
          <a:endParaRPr lang="en-US" dirty="0"/>
        </a:p>
      </dgm:t>
    </dgm:pt>
    <dgm:pt modelId="{CBDF5642-791C-453A-B863-7E6D59701678}" type="parTrans" cxnId="{A1525518-58A6-423A-9E29-394326791D40}">
      <dgm:prSet/>
      <dgm:spPr/>
      <dgm:t>
        <a:bodyPr/>
        <a:lstStyle/>
        <a:p>
          <a:endParaRPr lang="en-US"/>
        </a:p>
      </dgm:t>
    </dgm:pt>
    <dgm:pt modelId="{E9A4014C-8470-4338-BBE5-DDABDD7509A4}" type="sibTrans" cxnId="{A1525518-58A6-423A-9E29-394326791D40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So,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CBBFC89C-8F33-4657-B5C3-9E9360EFAEC9}">
      <dgm:prSet phldrT="[Text]"/>
      <dgm:spPr/>
      <dgm:t>
        <a:bodyPr/>
        <a:lstStyle/>
        <a:p>
          <a:r>
            <a:rPr lang="en-US" dirty="0" smtClean="0"/>
            <a:t>ITC can be taken ?  </a:t>
          </a:r>
        </a:p>
      </dgm:t>
    </dgm:pt>
    <dgm:pt modelId="{EB539EFA-A95E-4CF5-923E-F574A27B6A70}" type="parTrans" cxnId="{E76D6E20-739D-4264-844F-4A63DE778F03}">
      <dgm:prSet/>
      <dgm:spPr/>
      <dgm:t>
        <a:bodyPr/>
        <a:lstStyle/>
        <a:p>
          <a:endParaRPr lang="en-GB"/>
        </a:p>
      </dgm:t>
    </dgm:pt>
    <dgm:pt modelId="{74C7B4DA-99D8-443B-B4B6-FA8F19CAA0BE}" type="sibTrans" cxnId="{E76D6E20-739D-4264-844F-4A63DE778F03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14"/>
      <dgm:spPr/>
    </dgm:pt>
    <dgm:pt modelId="{9A95095A-EAA9-4E78-B93A-208A48A28047}" type="pres">
      <dgm:prSet presAssocID="{40D87E8A-8FB2-4970-8DA6-2813ECA32944}" presName="chevron2" presStyleLbl="alignNode1" presStyleIdx="1" presStyleCnt="14"/>
      <dgm:spPr/>
    </dgm:pt>
    <dgm:pt modelId="{D765D48B-44A1-4ECD-B654-5ED7CC6DF78B}" type="pres">
      <dgm:prSet presAssocID="{40D87E8A-8FB2-4970-8DA6-2813ECA32944}" presName="chevron3" presStyleLbl="alignNode1" presStyleIdx="2" presStyleCnt="14"/>
      <dgm:spPr/>
    </dgm:pt>
    <dgm:pt modelId="{553948AB-1812-4D4C-B552-26D570EE4584}" type="pres">
      <dgm:prSet presAssocID="{40D87E8A-8FB2-4970-8DA6-2813ECA32944}" presName="chevron4" presStyleLbl="alignNode1" presStyleIdx="3" presStyleCnt="14"/>
      <dgm:spPr/>
    </dgm:pt>
    <dgm:pt modelId="{5172D00D-821A-4747-9DDA-D98A7476633B}" type="pres">
      <dgm:prSet presAssocID="{40D87E8A-8FB2-4970-8DA6-2813ECA32944}" presName="chevron5" presStyleLbl="alignNode1" presStyleIdx="4" presStyleCnt="14"/>
      <dgm:spPr/>
    </dgm:pt>
    <dgm:pt modelId="{FA5BDBB5-8607-4DD1-A689-EBAC2F963CB2}" type="pres">
      <dgm:prSet presAssocID="{40D87E8A-8FB2-4970-8DA6-2813ECA32944}" presName="chevron6" presStyleLbl="alignNode1" presStyleIdx="5" presStyleCnt="14"/>
      <dgm:spPr/>
    </dgm:pt>
    <dgm:pt modelId="{CC36B9FA-748A-4DA0-A028-018376ABC9DE}" type="pres">
      <dgm:prSet presAssocID="{40D87E8A-8FB2-4970-8DA6-2813ECA32944}" presName="chevron7" presStyleLbl="alignNode1" presStyleIdx="6" presStyleCnt="14"/>
      <dgm:spPr/>
    </dgm:pt>
    <dgm:pt modelId="{60663465-8323-4561-B257-8B0A32918950}" type="pres">
      <dgm:prSet presAssocID="{40D87E8A-8FB2-4970-8DA6-2813ECA32944}" presName="childtext" presStyleLbl="solidFgAcc1" presStyleIdx="0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7" presStyleCnt="14"/>
      <dgm:spPr/>
    </dgm:pt>
    <dgm:pt modelId="{DF8B4D88-0C0C-4111-8108-30500F5D9A0C}" type="pres">
      <dgm:prSet presAssocID="{2F6E58CB-3116-4E48-8A4A-B7C15BC2C9D5}" presName="chevron2" presStyleLbl="alignNode1" presStyleIdx="8" presStyleCnt="14"/>
      <dgm:spPr/>
    </dgm:pt>
    <dgm:pt modelId="{912D0A07-8DE3-4131-8656-C5450CBF9A4F}" type="pres">
      <dgm:prSet presAssocID="{2F6E58CB-3116-4E48-8A4A-B7C15BC2C9D5}" presName="chevron3" presStyleLbl="alignNode1" presStyleIdx="9" presStyleCnt="14"/>
      <dgm:spPr/>
    </dgm:pt>
    <dgm:pt modelId="{585990F1-8A28-4026-B66A-1F67EF060993}" type="pres">
      <dgm:prSet presAssocID="{2F6E58CB-3116-4E48-8A4A-B7C15BC2C9D5}" presName="chevron4" presStyleLbl="alignNode1" presStyleIdx="10" presStyleCnt="14"/>
      <dgm:spPr/>
    </dgm:pt>
    <dgm:pt modelId="{2A1F0F85-2983-4D0D-AE39-39070947C760}" type="pres">
      <dgm:prSet presAssocID="{2F6E58CB-3116-4E48-8A4A-B7C15BC2C9D5}" presName="chevron5" presStyleLbl="alignNode1" presStyleIdx="11" presStyleCnt="14"/>
      <dgm:spPr/>
    </dgm:pt>
    <dgm:pt modelId="{2AE7D1AA-1ABC-4401-9227-C95504209FD1}" type="pres">
      <dgm:prSet presAssocID="{2F6E58CB-3116-4E48-8A4A-B7C15BC2C9D5}" presName="chevron6" presStyleLbl="alignNode1" presStyleIdx="12" presStyleCnt="14"/>
      <dgm:spPr/>
    </dgm:pt>
    <dgm:pt modelId="{0F7121A8-A41E-43F3-B428-FA97D309D1B1}" type="pres">
      <dgm:prSet presAssocID="{2F6E58CB-3116-4E48-8A4A-B7C15BC2C9D5}" presName="chevron7" presStyleLbl="alignNode1" presStyleIdx="13" presStyleCnt="14"/>
      <dgm:spPr/>
    </dgm:pt>
    <dgm:pt modelId="{40A89A74-9C01-4FFD-A943-4F88A081D477}" type="pres">
      <dgm:prSet presAssocID="{2F6E58CB-3116-4E48-8A4A-B7C15BC2C9D5}" presName="childtext" presStyleLbl="solidFgAcc1" presStyleIdx="1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9A1A55-2C06-4374-A2BB-2B1ECC6B3F11}" type="presOf" srcId="{CBBFC89C-8F33-4657-B5C3-9E9360EFAEC9}" destId="{40A89A74-9C01-4FFD-A943-4F88A081D477}" srcOrd="0" destOrd="0" presId="urn:microsoft.com/office/officeart/2008/layout/VerticalAccentList"/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75585BD9-CB94-4C37-B55D-47ABA0AB6AB0}" type="presOf" srcId="{C84CB0BE-DADE-4C77-9526-A1042AFD69BA}" destId="{8D36BC42-09CA-4A91-BFCE-33422B32C612}" srcOrd="0" destOrd="0" presId="urn:microsoft.com/office/officeart/2008/layout/VerticalAccentList"/>
    <dgm:cxn modelId="{2302FA35-4E8F-4F4E-AE4B-8020E830CE42}" srcId="{C84CB0BE-DADE-4C77-9526-A1042AFD69BA}" destId="{2F6E58CB-3116-4E48-8A4A-B7C15BC2C9D5}" srcOrd="1" destOrd="0" parTransId="{623B9389-3C62-45D5-B2D6-3D9601C2DC2D}" sibTransId="{0724AE41-73B7-40B1-A3D0-89F5859977E3}"/>
    <dgm:cxn modelId="{A1525518-58A6-423A-9E29-394326791D40}" srcId="{40D87E8A-8FB2-4970-8DA6-2813ECA32944}" destId="{EB7649AB-7484-442B-AF65-FFEABE86E41C}" srcOrd="0" destOrd="0" parTransId="{CBDF5642-791C-453A-B863-7E6D59701678}" sibTransId="{E9A4014C-8470-4338-BBE5-DDABDD7509A4}"/>
    <dgm:cxn modelId="{B6AE6F0C-39D1-4C81-98C5-B11A3B020ABF}" type="presOf" srcId="{2F6E58CB-3116-4E48-8A4A-B7C15BC2C9D5}" destId="{A8FCAB42-9E9B-4B3A-AF81-78AEEEDA9231}" srcOrd="0" destOrd="0" presId="urn:microsoft.com/office/officeart/2008/layout/VerticalAccentList"/>
    <dgm:cxn modelId="{A66D70CC-5A2A-4886-AD48-3742D6DE8B48}" type="presOf" srcId="{40D87E8A-8FB2-4970-8DA6-2813ECA32944}" destId="{DBC1DF92-D134-4014-A570-58521F769AC0}" srcOrd="0" destOrd="0" presId="urn:microsoft.com/office/officeart/2008/layout/VerticalAccentList"/>
    <dgm:cxn modelId="{75FE9BDD-CE96-4194-8F1C-B778A8B14B5D}" type="presOf" srcId="{EB7649AB-7484-442B-AF65-FFEABE86E41C}" destId="{60663465-8323-4561-B257-8B0A32918950}" srcOrd="0" destOrd="0" presId="urn:microsoft.com/office/officeart/2008/layout/VerticalAccentList"/>
    <dgm:cxn modelId="{E76D6E20-739D-4264-844F-4A63DE778F03}" srcId="{2F6E58CB-3116-4E48-8A4A-B7C15BC2C9D5}" destId="{CBBFC89C-8F33-4657-B5C3-9E9360EFAEC9}" srcOrd="0" destOrd="0" parTransId="{EB539EFA-A95E-4CF5-923E-F574A27B6A70}" sibTransId="{74C7B4DA-99D8-443B-B4B6-FA8F19CAA0BE}"/>
    <dgm:cxn modelId="{A1CEAF10-911A-4516-8FB3-9D93A5D86A6E}" type="presParOf" srcId="{8D36BC42-09CA-4A91-BFCE-33422B32C612}" destId="{867C3B49-FFB5-48C3-AC66-011F157F50CF}" srcOrd="0" destOrd="0" presId="urn:microsoft.com/office/officeart/2008/layout/VerticalAccentList"/>
    <dgm:cxn modelId="{F3FF562A-7D69-4914-AA4E-E39EA6F277F8}" type="presParOf" srcId="{867C3B49-FFB5-48C3-AC66-011F157F50CF}" destId="{DBC1DF92-D134-4014-A570-58521F769AC0}" srcOrd="0" destOrd="0" presId="urn:microsoft.com/office/officeart/2008/layout/VerticalAccentList"/>
    <dgm:cxn modelId="{92F2926D-5A57-4A3C-A77C-55374F6F6512}" type="presParOf" srcId="{8D36BC42-09CA-4A91-BFCE-33422B32C612}" destId="{3C1FD1B3-3438-465B-BE25-866B7ACFB79A}" srcOrd="1" destOrd="0" presId="urn:microsoft.com/office/officeart/2008/layout/VerticalAccentList"/>
    <dgm:cxn modelId="{C908A6FB-10C8-404D-8263-9E1E5F1557E5}" type="presParOf" srcId="{3C1FD1B3-3438-465B-BE25-866B7ACFB79A}" destId="{86FD379D-82BE-4482-A738-F00D9C02A664}" srcOrd="0" destOrd="0" presId="urn:microsoft.com/office/officeart/2008/layout/VerticalAccentList"/>
    <dgm:cxn modelId="{A7C21035-29E6-4B76-AB7F-5BCBC8DFF0C0}" type="presParOf" srcId="{3C1FD1B3-3438-465B-BE25-866B7ACFB79A}" destId="{9A95095A-EAA9-4E78-B93A-208A48A28047}" srcOrd="1" destOrd="0" presId="urn:microsoft.com/office/officeart/2008/layout/VerticalAccentList"/>
    <dgm:cxn modelId="{B5E81D22-E1E4-405F-AC59-B4D522CB0CE8}" type="presParOf" srcId="{3C1FD1B3-3438-465B-BE25-866B7ACFB79A}" destId="{D765D48B-44A1-4ECD-B654-5ED7CC6DF78B}" srcOrd="2" destOrd="0" presId="urn:microsoft.com/office/officeart/2008/layout/VerticalAccentList"/>
    <dgm:cxn modelId="{B765C42E-A50C-4F67-8FFE-CDFFDE1616B0}" type="presParOf" srcId="{3C1FD1B3-3438-465B-BE25-866B7ACFB79A}" destId="{553948AB-1812-4D4C-B552-26D570EE4584}" srcOrd="3" destOrd="0" presId="urn:microsoft.com/office/officeart/2008/layout/VerticalAccentList"/>
    <dgm:cxn modelId="{109C6069-583B-415C-A755-98CD27A84387}" type="presParOf" srcId="{3C1FD1B3-3438-465B-BE25-866B7ACFB79A}" destId="{5172D00D-821A-4747-9DDA-D98A7476633B}" srcOrd="4" destOrd="0" presId="urn:microsoft.com/office/officeart/2008/layout/VerticalAccentList"/>
    <dgm:cxn modelId="{C11F89DA-A142-4267-B982-5FEBED36B3C8}" type="presParOf" srcId="{3C1FD1B3-3438-465B-BE25-866B7ACFB79A}" destId="{FA5BDBB5-8607-4DD1-A689-EBAC2F963CB2}" srcOrd="5" destOrd="0" presId="urn:microsoft.com/office/officeart/2008/layout/VerticalAccentList"/>
    <dgm:cxn modelId="{444EB7C2-824C-4C41-8451-25F205955FBB}" type="presParOf" srcId="{3C1FD1B3-3438-465B-BE25-866B7ACFB79A}" destId="{CC36B9FA-748A-4DA0-A028-018376ABC9DE}" srcOrd="6" destOrd="0" presId="urn:microsoft.com/office/officeart/2008/layout/VerticalAccentList"/>
    <dgm:cxn modelId="{CDB91FAD-D58E-444F-8D9A-54D738EA663F}" type="presParOf" srcId="{3C1FD1B3-3438-465B-BE25-866B7ACFB79A}" destId="{60663465-8323-4561-B257-8B0A32918950}" srcOrd="7" destOrd="0" presId="urn:microsoft.com/office/officeart/2008/layout/VerticalAccentList"/>
    <dgm:cxn modelId="{8F3E3F1A-E6C3-454E-86D6-B6E5D3CF4862}" type="presParOf" srcId="{8D36BC42-09CA-4A91-BFCE-33422B32C612}" destId="{885E5515-1914-4F7E-B24E-E1B40E551F60}" srcOrd="2" destOrd="0" presId="urn:microsoft.com/office/officeart/2008/layout/VerticalAccentList"/>
    <dgm:cxn modelId="{38CB8E2A-F679-40AC-A490-825091C181C1}" type="presParOf" srcId="{8D36BC42-09CA-4A91-BFCE-33422B32C612}" destId="{54959B8B-1DEA-45B3-973D-E719B814BCF1}" srcOrd="3" destOrd="0" presId="urn:microsoft.com/office/officeart/2008/layout/VerticalAccentList"/>
    <dgm:cxn modelId="{163B9AEB-4841-499C-BEA1-402574541258}" type="presParOf" srcId="{54959B8B-1DEA-45B3-973D-E719B814BCF1}" destId="{A8FCAB42-9E9B-4B3A-AF81-78AEEEDA9231}" srcOrd="0" destOrd="0" presId="urn:microsoft.com/office/officeart/2008/layout/VerticalAccentList"/>
    <dgm:cxn modelId="{D0745E3A-5441-493A-A8ED-91FE922533E2}" type="presParOf" srcId="{8D36BC42-09CA-4A91-BFCE-33422B32C612}" destId="{5F87D43B-A513-4A4B-8017-2EFCCE9FC359}" srcOrd="4" destOrd="0" presId="urn:microsoft.com/office/officeart/2008/layout/VerticalAccentList"/>
    <dgm:cxn modelId="{6A6ABDC7-43C7-4A50-8144-D8B5792FF293}" type="presParOf" srcId="{5F87D43B-A513-4A4B-8017-2EFCCE9FC359}" destId="{11D3FABD-4A1B-45B8-95B7-3284766A9DDE}" srcOrd="0" destOrd="0" presId="urn:microsoft.com/office/officeart/2008/layout/VerticalAccentList"/>
    <dgm:cxn modelId="{D225358B-8EE3-445C-89A9-380E94D432E7}" type="presParOf" srcId="{5F87D43B-A513-4A4B-8017-2EFCCE9FC359}" destId="{DF8B4D88-0C0C-4111-8108-30500F5D9A0C}" srcOrd="1" destOrd="0" presId="urn:microsoft.com/office/officeart/2008/layout/VerticalAccentList"/>
    <dgm:cxn modelId="{B0CE5DA2-0788-44B7-8782-842C4FA5F524}" type="presParOf" srcId="{5F87D43B-A513-4A4B-8017-2EFCCE9FC359}" destId="{912D0A07-8DE3-4131-8656-C5450CBF9A4F}" srcOrd="2" destOrd="0" presId="urn:microsoft.com/office/officeart/2008/layout/VerticalAccentList"/>
    <dgm:cxn modelId="{0A97F285-B8C8-431F-BFC7-9D2CF269057F}" type="presParOf" srcId="{5F87D43B-A513-4A4B-8017-2EFCCE9FC359}" destId="{585990F1-8A28-4026-B66A-1F67EF060993}" srcOrd="3" destOrd="0" presId="urn:microsoft.com/office/officeart/2008/layout/VerticalAccentList"/>
    <dgm:cxn modelId="{0A1DC69E-C087-4DA0-A1CE-734252C2E03E}" type="presParOf" srcId="{5F87D43B-A513-4A4B-8017-2EFCCE9FC359}" destId="{2A1F0F85-2983-4D0D-AE39-39070947C760}" srcOrd="4" destOrd="0" presId="urn:microsoft.com/office/officeart/2008/layout/VerticalAccentList"/>
    <dgm:cxn modelId="{440A57D0-0137-42BB-AD13-7FE291E02FF6}" type="presParOf" srcId="{5F87D43B-A513-4A4B-8017-2EFCCE9FC359}" destId="{2AE7D1AA-1ABC-4401-9227-C95504209FD1}" srcOrd="5" destOrd="0" presId="urn:microsoft.com/office/officeart/2008/layout/VerticalAccentList"/>
    <dgm:cxn modelId="{2B38A060-1E5B-4921-AA46-6F58BDAB71C4}" type="presParOf" srcId="{5F87D43B-A513-4A4B-8017-2EFCCE9FC359}" destId="{0F7121A8-A41E-43F3-B428-FA97D309D1B1}" srcOrd="6" destOrd="0" presId="urn:microsoft.com/office/officeart/2008/layout/VerticalAccentList"/>
    <dgm:cxn modelId="{6D336438-02AD-4043-80A4-4CB2151C01A1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Invoice for Services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So,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CBBFC89C-8F33-4657-B5C3-9E9360EFAEC9}">
      <dgm:prSet phldrT="[Text]"/>
      <dgm:spPr/>
      <dgm:t>
        <a:bodyPr/>
        <a:lstStyle/>
        <a:p>
          <a:r>
            <a:rPr lang="en-US" dirty="0" smtClean="0"/>
            <a:t>ITC can be taken ?  </a:t>
          </a:r>
        </a:p>
      </dgm:t>
    </dgm:pt>
    <dgm:pt modelId="{EB539EFA-A95E-4CF5-923E-F574A27B6A70}" type="parTrans" cxnId="{E76D6E20-739D-4264-844F-4A63DE778F03}">
      <dgm:prSet/>
      <dgm:spPr/>
      <dgm:t>
        <a:bodyPr/>
        <a:lstStyle/>
        <a:p>
          <a:endParaRPr lang="en-GB"/>
        </a:p>
      </dgm:t>
    </dgm:pt>
    <dgm:pt modelId="{74C7B4DA-99D8-443B-B4B6-FA8F19CAA0BE}" type="sibTrans" cxnId="{E76D6E20-739D-4264-844F-4A63DE778F03}">
      <dgm:prSet/>
      <dgm:spPr/>
      <dgm:t>
        <a:bodyPr/>
        <a:lstStyle/>
        <a:p>
          <a:endParaRPr lang="en-GB"/>
        </a:p>
      </dgm:t>
    </dgm:pt>
    <dgm:pt modelId="{C3D6C349-B8D3-4AF9-9F17-A120F98A8F08}">
      <dgm:prSet phldrT="[Text]"/>
      <dgm:spPr/>
      <dgm:t>
        <a:bodyPr/>
        <a:lstStyle/>
        <a:p>
          <a:r>
            <a:rPr lang="en-US" dirty="0" smtClean="0"/>
            <a:t>Scanned Copy file Received by Email / Photocopy of original bill</a:t>
          </a:r>
        </a:p>
      </dgm:t>
    </dgm:pt>
    <dgm:pt modelId="{107AC191-EABC-48A5-A902-BB3C30F114A2}" type="parTrans" cxnId="{DD803383-23BB-4AA7-AAAE-69AE15D952D1}">
      <dgm:prSet/>
      <dgm:spPr/>
      <dgm:t>
        <a:bodyPr/>
        <a:lstStyle/>
        <a:p>
          <a:endParaRPr lang="en-GB"/>
        </a:p>
      </dgm:t>
    </dgm:pt>
    <dgm:pt modelId="{F57025D9-64CD-4B4A-AB01-2FE479321078}" type="sibTrans" cxnId="{DD803383-23BB-4AA7-AAAE-69AE15D952D1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14"/>
      <dgm:spPr/>
    </dgm:pt>
    <dgm:pt modelId="{9A95095A-EAA9-4E78-B93A-208A48A28047}" type="pres">
      <dgm:prSet presAssocID="{40D87E8A-8FB2-4970-8DA6-2813ECA32944}" presName="chevron2" presStyleLbl="alignNode1" presStyleIdx="1" presStyleCnt="14"/>
      <dgm:spPr/>
    </dgm:pt>
    <dgm:pt modelId="{D765D48B-44A1-4ECD-B654-5ED7CC6DF78B}" type="pres">
      <dgm:prSet presAssocID="{40D87E8A-8FB2-4970-8DA6-2813ECA32944}" presName="chevron3" presStyleLbl="alignNode1" presStyleIdx="2" presStyleCnt="14"/>
      <dgm:spPr/>
    </dgm:pt>
    <dgm:pt modelId="{553948AB-1812-4D4C-B552-26D570EE4584}" type="pres">
      <dgm:prSet presAssocID="{40D87E8A-8FB2-4970-8DA6-2813ECA32944}" presName="chevron4" presStyleLbl="alignNode1" presStyleIdx="3" presStyleCnt="14"/>
      <dgm:spPr/>
    </dgm:pt>
    <dgm:pt modelId="{5172D00D-821A-4747-9DDA-D98A7476633B}" type="pres">
      <dgm:prSet presAssocID="{40D87E8A-8FB2-4970-8DA6-2813ECA32944}" presName="chevron5" presStyleLbl="alignNode1" presStyleIdx="4" presStyleCnt="14"/>
      <dgm:spPr/>
    </dgm:pt>
    <dgm:pt modelId="{FA5BDBB5-8607-4DD1-A689-EBAC2F963CB2}" type="pres">
      <dgm:prSet presAssocID="{40D87E8A-8FB2-4970-8DA6-2813ECA32944}" presName="chevron6" presStyleLbl="alignNode1" presStyleIdx="5" presStyleCnt="14"/>
      <dgm:spPr/>
    </dgm:pt>
    <dgm:pt modelId="{CC36B9FA-748A-4DA0-A028-018376ABC9DE}" type="pres">
      <dgm:prSet presAssocID="{40D87E8A-8FB2-4970-8DA6-2813ECA32944}" presName="chevron7" presStyleLbl="alignNode1" presStyleIdx="6" presStyleCnt="14"/>
      <dgm:spPr/>
    </dgm:pt>
    <dgm:pt modelId="{60663465-8323-4561-B257-8B0A32918950}" type="pres">
      <dgm:prSet presAssocID="{40D87E8A-8FB2-4970-8DA6-2813ECA32944}" presName="childtext" presStyleLbl="solidFgAcc1" presStyleIdx="0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7" presStyleCnt="14"/>
      <dgm:spPr/>
    </dgm:pt>
    <dgm:pt modelId="{DF8B4D88-0C0C-4111-8108-30500F5D9A0C}" type="pres">
      <dgm:prSet presAssocID="{2F6E58CB-3116-4E48-8A4A-B7C15BC2C9D5}" presName="chevron2" presStyleLbl="alignNode1" presStyleIdx="8" presStyleCnt="14"/>
      <dgm:spPr/>
    </dgm:pt>
    <dgm:pt modelId="{912D0A07-8DE3-4131-8656-C5450CBF9A4F}" type="pres">
      <dgm:prSet presAssocID="{2F6E58CB-3116-4E48-8A4A-B7C15BC2C9D5}" presName="chevron3" presStyleLbl="alignNode1" presStyleIdx="9" presStyleCnt="14"/>
      <dgm:spPr/>
    </dgm:pt>
    <dgm:pt modelId="{585990F1-8A28-4026-B66A-1F67EF060993}" type="pres">
      <dgm:prSet presAssocID="{2F6E58CB-3116-4E48-8A4A-B7C15BC2C9D5}" presName="chevron4" presStyleLbl="alignNode1" presStyleIdx="10" presStyleCnt="14"/>
      <dgm:spPr/>
    </dgm:pt>
    <dgm:pt modelId="{2A1F0F85-2983-4D0D-AE39-39070947C760}" type="pres">
      <dgm:prSet presAssocID="{2F6E58CB-3116-4E48-8A4A-B7C15BC2C9D5}" presName="chevron5" presStyleLbl="alignNode1" presStyleIdx="11" presStyleCnt="14"/>
      <dgm:spPr/>
    </dgm:pt>
    <dgm:pt modelId="{2AE7D1AA-1ABC-4401-9227-C95504209FD1}" type="pres">
      <dgm:prSet presAssocID="{2F6E58CB-3116-4E48-8A4A-B7C15BC2C9D5}" presName="chevron6" presStyleLbl="alignNode1" presStyleIdx="12" presStyleCnt="14"/>
      <dgm:spPr/>
    </dgm:pt>
    <dgm:pt modelId="{0F7121A8-A41E-43F3-B428-FA97D309D1B1}" type="pres">
      <dgm:prSet presAssocID="{2F6E58CB-3116-4E48-8A4A-B7C15BC2C9D5}" presName="chevron7" presStyleLbl="alignNode1" presStyleIdx="13" presStyleCnt="14"/>
      <dgm:spPr/>
    </dgm:pt>
    <dgm:pt modelId="{40A89A74-9C01-4FFD-A943-4F88A081D477}" type="pres">
      <dgm:prSet presAssocID="{2F6E58CB-3116-4E48-8A4A-B7C15BC2C9D5}" presName="childtext" presStyleLbl="solidFgAcc1" presStyleIdx="1" presStyleCnt="2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20CE52A0-34D0-46E6-9CBE-251209697CAB}" type="presOf" srcId="{CBBFC89C-8F33-4657-B5C3-9E9360EFAEC9}" destId="{40A89A74-9C01-4FFD-A943-4F88A081D477}" srcOrd="0" destOrd="0" presId="urn:microsoft.com/office/officeart/2008/layout/VerticalAccentList"/>
    <dgm:cxn modelId="{0ED3AA5D-5C09-45C3-845F-ADF08CC05650}" type="presOf" srcId="{C3D6C349-B8D3-4AF9-9F17-A120F98A8F08}" destId="{60663465-8323-4561-B257-8B0A32918950}" srcOrd="0" destOrd="0" presId="urn:microsoft.com/office/officeart/2008/layout/VerticalAccentList"/>
    <dgm:cxn modelId="{2302FA35-4E8F-4F4E-AE4B-8020E830CE42}" srcId="{C84CB0BE-DADE-4C77-9526-A1042AFD69BA}" destId="{2F6E58CB-3116-4E48-8A4A-B7C15BC2C9D5}" srcOrd="1" destOrd="0" parTransId="{623B9389-3C62-45D5-B2D6-3D9601C2DC2D}" sibTransId="{0724AE41-73B7-40B1-A3D0-89F5859977E3}"/>
    <dgm:cxn modelId="{D24DF84B-BBE2-4D9B-ACB3-CD4CCCD75585}" type="presOf" srcId="{40D87E8A-8FB2-4970-8DA6-2813ECA32944}" destId="{DBC1DF92-D134-4014-A570-58521F769AC0}" srcOrd="0" destOrd="0" presId="urn:microsoft.com/office/officeart/2008/layout/VerticalAccentList"/>
    <dgm:cxn modelId="{DD803383-23BB-4AA7-AAAE-69AE15D952D1}" srcId="{40D87E8A-8FB2-4970-8DA6-2813ECA32944}" destId="{C3D6C349-B8D3-4AF9-9F17-A120F98A8F08}" srcOrd="0" destOrd="0" parTransId="{107AC191-EABC-48A5-A902-BB3C30F114A2}" sibTransId="{F57025D9-64CD-4B4A-AB01-2FE479321078}"/>
    <dgm:cxn modelId="{A47529BA-AEDE-4183-BA2D-32DE5407E04C}" type="presOf" srcId="{2F6E58CB-3116-4E48-8A4A-B7C15BC2C9D5}" destId="{A8FCAB42-9E9B-4B3A-AF81-78AEEEDA9231}" srcOrd="0" destOrd="0" presId="urn:microsoft.com/office/officeart/2008/layout/VerticalAccentList"/>
    <dgm:cxn modelId="{E76D6E20-739D-4264-844F-4A63DE778F03}" srcId="{2F6E58CB-3116-4E48-8A4A-B7C15BC2C9D5}" destId="{CBBFC89C-8F33-4657-B5C3-9E9360EFAEC9}" srcOrd="0" destOrd="0" parTransId="{EB539EFA-A95E-4CF5-923E-F574A27B6A70}" sibTransId="{74C7B4DA-99D8-443B-B4B6-FA8F19CAA0BE}"/>
    <dgm:cxn modelId="{20211AAB-C491-44F2-8F38-925A9567681B}" type="presOf" srcId="{C84CB0BE-DADE-4C77-9526-A1042AFD69BA}" destId="{8D36BC42-09CA-4A91-BFCE-33422B32C612}" srcOrd="0" destOrd="0" presId="urn:microsoft.com/office/officeart/2008/layout/VerticalAccentList"/>
    <dgm:cxn modelId="{8767B3AC-B7BC-43AA-ADD6-C906E73F3586}" type="presParOf" srcId="{8D36BC42-09CA-4A91-BFCE-33422B32C612}" destId="{867C3B49-FFB5-48C3-AC66-011F157F50CF}" srcOrd="0" destOrd="0" presId="urn:microsoft.com/office/officeart/2008/layout/VerticalAccentList"/>
    <dgm:cxn modelId="{36DF6D06-60B9-4557-AC5C-C8EF53E4E834}" type="presParOf" srcId="{867C3B49-FFB5-48C3-AC66-011F157F50CF}" destId="{DBC1DF92-D134-4014-A570-58521F769AC0}" srcOrd="0" destOrd="0" presId="urn:microsoft.com/office/officeart/2008/layout/VerticalAccentList"/>
    <dgm:cxn modelId="{6A5918FD-62A4-48EC-8E0A-25E55C6D65F4}" type="presParOf" srcId="{8D36BC42-09CA-4A91-BFCE-33422B32C612}" destId="{3C1FD1B3-3438-465B-BE25-866B7ACFB79A}" srcOrd="1" destOrd="0" presId="urn:microsoft.com/office/officeart/2008/layout/VerticalAccentList"/>
    <dgm:cxn modelId="{25B55C62-1150-4BA2-A66D-DFA7D9319A82}" type="presParOf" srcId="{3C1FD1B3-3438-465B-BE25-866B7ACFB79A}" destId="{86FD379D-82BE-4482-A738-F00D9C02A664}" srcOrd="0" destOrd="0" presId="urn:microsoft.com/office/officeart/2008/layout/VerticalAccentList"/>
    <dgm:cxn modelId="{21718185-4B17-478D-88FA-D4B6FC33897B}" type="presParOf" srcId="{3C1FD1B3-3438-465B-BE25-866B7ACFB79A}" destId="{9A95095A-EAA9-4E78-B93A-208A48A28047}" srcOrd="1" destOrd="0" presId="urn:microsoft.com/office/officeart/2008/layout/VerticalAccentList"/>
    <dgm:cxn modelId="{E77396C1-9972-46D5-8563-951EA0C419E8}" type="presParOf" srcId="{3C1FD1B3-3438-465B-BE25-866B7ACFB79A}" destId="{D765D48B-44A1-4ECD-B654-5ED7CC6DF78B}" srcOrd="2" destOrd="0" presId="urn:microsoft.com/office/officeart/2008/layout/VerticalAccentList"/>
    <dgm:cxn modelId="{C9BEFE8A-DC71-4AD5-92B1-3103BA1D574C}" type="presParOf" srcId="{3C1FD1B3-3438-465B-BE25-866B7ACFB79A}" destId="{553948AB-1812-4D4C-B552-26D570EE4584}" srcOrd="3" destOrd="0" presId="urn:microsoft.com/office/officeart/2008/layout/VerticalAccentList"/>
    <dgm:cxn modelId="{E0715A3E-1DB9-4732-BB1D-26511E5FC7CA}" type="presParOf" srcId="{3C1FD1B3-3438-465B-BE25-866B7ACFB79A}" destId="{5172D00D-821A-4747-9DDA-D98A7476633B}" srcOrd="4" destOrd="0" presId="urn:microsoft.com/office/officeart/2008/layout/VerticalAccentList"/>
    <dgm:cxn modelId="{0F54B04E-16AC-4066-81E8-8FD69DBCAEC4}" type="presParOf" srcId="{3C1FD1B3-3438-465B-BE25-866B7ACFB79A}" destId="{FA5BDBB5-8607-4DD1-A689-EBAC2F963CB2}" srcOrd="5" destOrd="0" presId="urn:microsoft.com/office/officeart/2008/layout/VerticalAccentList"/>
    <dgm:cxn modelId="{F0603D6C-2229-4F50-86AB-F683D74721B3}" type="presParOf" srcId="{3C1FD1B3-3438-465B-BE25-866B7ACFB79A}" destId="{CC36B9FA-748A-4DA0-A028-018376ABC9DE}" srcOrd="6" destOrd="0" presId="urn:microsoft.com/office/officeart/2008/layout/VerticalAccentList"/>
    <dgm:cxn modelId="{B85FC2BB-9E3A-4324-86F5-9BECFD19A0F4}" type="presParOf" srcId="{3C1FD1B3-3438-465B-BE25-866B7ACFB79A}" destId="{60663465-8323-4561-B257-8B0A32918950}" srcOrd="7" destOrd="0" presId="urn:microsoft.com/office/officeart/2008/layout/VerticalAccentList"/>
    <dgm:cxn modelId="{B13BE427-CDAD-492A-BD28-2BE2A652BBB3}" type="presParOf" srcId="{8D36BC42-09CA-4A91-BFCE-33422B32C612}" destId="{885E5515-1914-4F7E-B24E-E1B40E551F60}" srcOrd="2" destOrd="0" presId="urn:microsoft.com/office/officeart/2008/layout/VerticalAccentList"/>
    <dgm:cxn modelId="{EEBE9744-D4C0-4489-8A11-635F20A1237E}" type="presParOf" srcId="{8D36BC42-09CA-4A91-BFCE-33422B32C612}" destId="{54959B8B-1DEA-45B3-973D-E719B814BCF1}" srcOrd="3" destOrd="0" presId="urn:microsoft.com/office/officeart/2008/layout/VerticalAccentList"/>
    <dgm:cxn modelId="{9B46B7BB-525C-477E-8064-9042CF4A868F}" type="presParOf" srcId="{54959B8B-1DEA-45B3-973D-E719B814BCF1}" destId="{A8FCAB42-9E9B-4B3A-AF81-78AEEEDA9231}" srcOrd="0" destOrd="0" presId="urn:microsoft.com/office/officeart/2008/layout/VerticalAccentList"/>
    <dgm:cxn modelId="{D013332B-1EC8-414B-B41F-EE099B14F05E}" type="presParOf" srcId="{8D36BC42-09CA-4A91-BFCE-33422B32C612}" destId="{5F87D43B-A513-4A4B-8017-2EFCCE9FC359}" srcOrd="4" destOrd="0" presId="urn:microsoft.com/office/officeart/2008/layout/VerticalAccentList"/>
    <dgm:cxn modelId="{0C87AB38-B36C-4B90-860B-089059B46B91}" type="presParOf" srcId="{5F87D43B-A513-4A4B-8017-2EFCCE9FC359}" destId="{11D3FABD-4A1B-45B8-95B7-3284766A9DDE}" srcOrd="0" destOrd="0" presId="urn:microsoft.com/office/officeart/2008/layout/VerticalAccentList"/>
    <dgm:cxn modelId="{B3633811-638D-4AD8-A58E-118F8F3ACB46}" type="presParOf" srcId="{5F87D43B-A513-4A4B-8017-2EFCCE9FC359}" destId="{DF8B4D88-0C0C-4111-8108-30500F5D9A0C}" srcOrd="1" destOrd="0" presId="urn:microsoft.com/office/officeart/2008/layout/VerticalAccentList"/>
    <dgm:cxn modelId="{1D73DFB7-E9AD-40D9-8CAC-7EBFA0B9AB55}" type="presParOf" srcId="{5F87D43B-A513-4A4B-8017-2EFCCE9FC359}" destId="{912D0A07-8DE3-4131-8656-C5450CBF9A4F}" srcOrd="2" destOrd="0" presId="urn:microsoft.com/office/officeart/2008/layout/VerticalAccentList"/>
    <dgm:cxn modelId="{830847F2-513B-4DFE-AF3D-9A572498BD2F}" type="presParOf" srcId="{5F87D43B-A513-4A4B-8017-2EFCCE9FC359}" destId="{585990F1-8A28-4026-B66A-1F67EF060993}" srcOrd="3" destOrd="0" presId="urn:microsoft.com/office/officeart/2008/layout/VerticalAccentList"/>
    <dgm:cxn modelId="{1F5CCA87-9D3E-47A8-B337-3C0CBF4BCD6B}" type="presParOf" srcId="{5F87D43B-A513-4A4B-8017-2EFCCE9FC359}" destId="{2A1F0F85-2983-4D0D-AE39-39070947C760}" srcOrd="4" destOrd="0" presId="urn:microsoft.com/office/officeart/2008/layout/VerticalAccentList"/>
    <dgm:cxn modelId="{57841B52-6BEC-422C-8B9B-DC9FA9297CF4}" type="presParOf" srcId="{5F87D43B-A513-4A4B-8017-2EFCCE9FC359}" destId="{2AE7D1AA-1ABC-4401-9227-C95504209FD1}" srcOrd="5" destOrd="0" presId="urn:microsoft.com/office/officeart/2008/layout/VerticalAccentList"/>
    <dgm:cxn modelId="{88F91C73-2E03-47A9-AEBD-47F2EF3FD261}" type="presParOf" srcId="{5F87D43B-A513-4A4B-8017-2EFCCE9FC359}" destId="{0F7121A8-A41E-43F3-B428-FA97D309D1B1}" srcOrd="6" destOrd="0" presId="urn:microsoft.com/office/officeart/2008/layout/VerticalAccentList"/>
    <dgm:cxn modelId="{40CD87DE-9FD4-43AA-B445-1EB334EDCCA7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Invoice for Services</a:t>
          </a:r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2F6E58CB-3116-4E48-8A4A-B7C15BC2C9D5}">
      <dgm:prSet phldrT="[Text]"/>
      <dgm:spPr/>
      <dgm:t>
        <a:bodyPr/>
        <a:lstStyle/>
        <a:p>
          <a:r>
            <a:rPr lang="en-US" dirty="0" smtClean="0"/>
            <a:t>He does not file return </a:t>
          </a:r>
          <a:endParaRPr lang="en-US" dirty="0"/>
        </a:p>
      </dgm:t>
    </dgm:pt>
    <dgm:pt modelId="{623B9389-3C62-45D5-B2D6-3D9601C2DC2D}" type="parTrans" cxnId="{2302FA35-4E8F-4F4E-AE4B-8020E830CE42}">
      <dgm:prSet/>
      <dgm:spPr/>
      <dgm:t>
        <a:bodyPr/>
        <a:lstStyle/>
        <a:p>
          <a:endParaRPr lang="en-US"/>
        </a:p>
      </dgm:t>
    </dgm:pt>
    <dgm:pt modelId="{0724AE41-73B7-40B1-A3D0-89F5859977E3}" type="sibTrans" cxnId="{2302FA35-4E8F-4F4E-AE4B-8020E830CE42}">
      <dgm:prSet/>
      <dgm:spPr/>
      <dgm:t>
        <a:bodyPr/>
        <a:lstStyle/>
        <a:p>
          <a:endParaRPr lang="en-US"/>
        </a:p>
      </dgm:t>
    </dgm:pt>
    <dgm:pt modelId="{CBBFC89C-8F33-4657-B5C3-9E9360EFAEC9}">
      <dgm:prSet phldrT="[Text]"/>
      <dgm:spPr/>
      <dgm:t>
        <a:bodyPr/>
        <a:lstStyle/>
        <a:p>
          <a:r>
            <a:rPr lang="en-US" dirty="0" smtClean="0"/>
            <a:t>ITC can be taken ?  </a:t>
          </a:r>
        </a:p>
      </dgm:t>
    </dgm:pt>
    <dgm:pt modelId="{EB539EFA-A95E-4CF5-923E-F574A27B6A70}" type="parTrans" cxnId="{E76D6E20-739D-4264-844F-4A63DE778F03}">
      <dgm:prSet/>
      <dgm:spPr/>
      <dgm:t>
        <a:bodyPr/>
        <a:lstStyle/>
        <a:p>
          <a:endParaRPr lang="en-GB"/>
        </a:p>
      </dgm:t>
    </dgm:pt>
    <dgm:pt modelId="{74C7B4DA-99D8-443B-B4B6-FA8F19CAA0BE}" type="sibTrans" cxnId="{E76D6E20-739D-4264-844F-4A63DE778F03}">
      <dgm:prSet/>
      <dgm:spPr/>
      <dgm:t>
        <a:bodyPr/>
        <a:lstStyle/>
        <a:p>
          <a:endParaRPr lang="en-GB"/>
        </a:p>
      </dgm:t>
    </dgm:pt>
    <dgm:pt modelId="{C3D6C349-B8D3-4AF9-9F17-A120F98A8F08}">
      <dgm:prSet phldrT="[Text]"/>
      <dgm:spPr/>
      <dgm:t>
        <a:bodyPr/>
        <a:lstStyle/>
        <a:p>
          <a:r>
            <a:rPr lang="en-US" dirty="0" smtClean="0"/>
            <a:t>He does not file return</a:t>
          </a:r>
        </a:p>
      </dgm:t>
    </dgm:pt>
    <dgm:pt modelId="{107AC191-EABC-48A5-A902-BB3C30F114A2}" type="parTrans" cxnId="{DD803383-23BB-4AA7-AAAE-69AE15D952D1}">
      <dgm:prSet/>
      <dgm:spPr/>
      <dgm:t>
        <a:bodyPr/>
        <a:lstStyle/>
        <a:p>
          <a:endParaRPr lang="en-GB"/>
        </a:p>
      </dgm:t>
    </dgm:pt>
    <dgm:pt modelId="{F57025D9-64CD-4B4A-AB01-2FE479321078}" type="sibTrans" cxnId="{DD803383-23BB-4AA7-AAAE-69AE15D952D1}">
      <dgm:prSet/>
      <dgm:spPr/>
      <dgm:t>
        <a:bodyPr/>
        <a:lstStyle/>
        <a:p>
          <a:endParaRPr lang="en-GB"/>
        </a:p>
      </dgm:t>
    </dgm:pt>
    <dgm:pt modelId="{F8B179A4-B5B4-4C93-B985-85DA1D19E8D0}">
      <dgm:prSet phldrT="[Text]"/>
      <dgm:spPr/>
      <dgm:t>
        <a:bodyPr/>
        <a:lstStyle/>
        <a:p>
          <a:r>
            <a:rPr lang="en-US" dirty="0" smtClean="0"/>
            <a:t>Invoice for Goods</a:t>
          </a:r>
        </a:p>
      </dgm:t>
    </dgm:pt>
    <dgm:pt modelId="{137E5E7C-56DF-4FEC-8BD7-48F637F49A81}" type="parTrans" cxnId="{A55F7224-61BB-438E-94A2-D5E916CC0A18}">
      <dgm:prSet/>
      <dgm:spPr/>
      <dgm:t>
        <a:bodyPr/>
        <a:lstStyle/>
        <a:p>
          <a:endParaRPr lang="en-GB"/>
        </a:p>
      </dgm:t>
    </dgm:pt>
    <dgm:pt modelId="{EF8FBD58-4C11-46B9-9983-3EDAC82ED7E3}" type="sibTrans" cxnId="{A55F7224-61BB-438E-94A2-D5E916CC0A18}">
      <dgm:prSet/>
      <dgm:spPr/>
      <dgm:t>
        <a:bodyPr/>
        <a:lstStyle/>
        <a:p>
          <a:endParaRPr lang="en-GB"/>
        </a:p>
      </dgm:t>
    </dgm:pt>
    <dgm:pt modelId="{EBF39FDD-658E-42C4-83F5-C2C09FD83A69}">
      <dgm:prSet phldrT="[Text]"/>
      <dgm:spPr/>
      <dgm:t>
        <a:bodyPr/>
        <a:lstStyle/>
        <a:p>
          <a:r>
            <a:rPr lang="en-US" dirty="0" smtClean="0"/>
            <a:t>He does not file return</a:t>
          </a:r>
        </a:p>
      </dgm:t>
    </dgm:pt>
    <dgm:pt modelId="{72736E92-F0EE-4477-A401-937DD7C0E0A2}" type="parTrans" cxnId="{9795371A-6A56-4979-A5DF-96B5A5947611}">
      <dgm:prSet/>
      <dgm:spPr/>
      <dgm:t>
        <a:bodyPr/>
        <a:lstStyle/>
        <a:p>
          <a:endParaRPr lang="en-GB"/>
        </a:p>
      </dgm:t>
    </dgm:pt>
    <dgm:pt modelId="{3BAC79CD-4847-4D50-B5C8-5800E821EC96}" type="sibTrans" cxnId="{9795371A-6A56-4979-A5DF-96B5A5947611}">
      <dgm:prSet/>
      <dgm:spPr/>
      <dgm:t>
        <a:bodyPr/>
        <a:lstStyle/>
        <a:p>
          <a:endParaRPr lang="en-GB"/>
        </a:p>
      </dgm:t>
    </dgm:pt>
    <dgm:pt modelId="{8D36BC42-09CA-4A91-BFCE-33422B32C612}" type="pres">
      <dgm:prSet presAssocID="{C84CB0BE-DADE-4C77-9526-A1042AFD69B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67C3B49-FFB5-48C3-AC66-011F157F50CF}" type="pres">
      <dgm:prSet presAssocID="{40D87E8A-8FB2-4970-8DA6-2813ECA32944}" presName="parenttextcomposite" presStyleCnt="0"/>
      <dgm:spPr/>
    </dgm:pt>
    <dgm:pt modelId="{DBC1DF92-D134-4014-A570-58521F769AC0}" type="pres">
      <dgm:prSet presAssocID="{40D87E8A-8FB2-4970-8DA6-2813ECA3294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D1B3-3438-465B-BE25-866B7ACFB79A}" type="pres">
      <dgm:prSet presAssocID="{40D87E8A-8FB2-4970-8DA6-2813ECA32944}" presName="composite" presStyleCnt="0"/>
      <dgm:spPr/>
    </dgm:pt>
    <dgm:pt modelId="{86FD379D-82BE-4482-A738-F00D9C02A664}" type="pres">
      <dgm:prSet presAssocID="{40D87E8A-8FB2-4970-8DA6-2813ECA32944}" presName="chevron1" presStyleLbl="alignNode1" presStyleIdx="0" presStyleCnt="21"/>
      <dgm:spPr/>
    </dgm:pt>
    <dgm:pt modelId="{9A95095A-EAA9-4E78-B93A-208A48A28047}" type="pres">
      <dgm:prSet presAssocID="{40D87E8A-8FB2-4970-8DA6-2813ECA32944}" presName="chevron2" presStyleLbl="alignNode1" presStyleIdx="1" presStyleCnt="21"/>
      <dgm:spPr/>
    </dgm:pt>
    <dgm:pt modelId="{D765D48B-44A1-4ECD-B654-5ED7CC6DF78B}" type="pres">
      <dgm:prSet presAssocID="{40D87E8A-8FB2-4970-8DA6-2813ECA32944}" presName="chevron3" presStyleLbl="alignNode1" presStyleIdx="2" presStyleCnt="21"/>
      <dgm:spPr/>
    </dgm:pt>
    <dgm:pt modelId="{553948AB-1812-4D4C-B552-26D570EE4584}" type="pres">
      <dgm:prSet presAssocID="{40D87E8A-8FB2-4970-8DA6-2813ECA32944}" presName="chevron4" presStyleLbl="alignNode1" presStyleIdx="3" presStyleCnt="21"/>
      <dgm:spPr/>
    </dgm:pt>
    <dgm:pt modelId="{5172D00D-821A-4747-9DDA-D98A7476633B}" type="pres">
      <dgm:prSet presAssocID="{40D87E8A-8FB2-4970-8DA6-2813ECA32944}" presName="chevron5" presStyleLbl="alignNode1" presStyleIdx="4" presStyleCnt="21"/>
      <dgm:spPr/>
    </dgm:pt>
    <dgm:pt modelId="{FA5BDBB5-8607-4DD1-A689-EBAC2F963CB2}" type="pres">
      <dgm:prSet presAssocID="{40D87E8A-8FB2-4970-8DA6-2813ECA32944}" presName="chevron6" presStyleLbl="alignNode1" presStyleIdx="5" presStyleCnt="21"/>
      <dgm:spPr/>
    </dgm:pt>
    <dgm:pt modelId="{CC36B9FA-748A-4DA0-A028-018376ABC9DE}" type="pres">
      <dgm:prSet presAssocID="{40D87E8A-8FB2-4970-8DA6-2813ECA32944}" presName="chevron7" presStyleLbl="alignNode1" presStyleIdx="6" presStyleCnt="21"/>
      <dgm:spPr/>
    </dgm:pt>
    <dgm:pt modelId="{60663465-8323-4561-B257-8B0A32918950}" type="pres">
      <dgm:prSet presAssocID="{40D87E8A-8FB2-4970-8DA6-2813ECA32944}" presName="childtext" presStyleLbl="solidFgAcc1" presStyleIdx="0" presStyleCnt="3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5515-1914-4F7E-B24E-E1B40E551F60}" type="pres">
      <dgm:prSet presAssocID="{758EE9C8-4E24-4526-940A-3B2184155810}" presName="sibTrans" presStyleCnt="0"/>
      <dgm:spPr/>
    </dgm:pt>
    <dgm:pt modelId="{489EDE16-84C0-4C3A-A671-128E5279481F}" type="pres">
      <dgm:prSet presAssocID="{F8B179A4-B5B4-4C93-B985-85DA1D19E8D0}" presName="parenttextcomposite" presStyleCnt="0"/>
      <dgm:spPr/>
    </dgm:pt>
    <dgm:pt modelId="{6F0CEF4E-B5EE-4924-B74C-40D7BDA2EE2D}" type="pres">
      <dgm:prSet presAssocID="{F8B179A4-B5B4-4C93-B985-85DA1D19E8D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58120C-F640-4522-BEA5-85F16FC5C157}" type="pres">
      <dgm:prSet presAssocID="{F8B179A4-B5B4-4C93-B985-85DA1D19E8D0}" presName="composite" presStyleCnt="0"/>
      <dgm:spPr/>
    </dgm:pt>
    <dgm:pt modelId="{57FE7C7D-32F3-46F9-8220-14BFB0690E70}" type="pres">
      <dgm:prSet presAssocID="{F8B179A4-B5B4-4C93-B985-85DA1D19E8D0}" presName="chevron1" presStyleLbl="alignNode1" presStyleIdx="7" presStyleCnt="21"/>
      <dgm:spPr/>
    </dgm:pt>
    <dgm:pt modelId="{40189A3C-B8F8-47CF-8AC6-D34C683A2C55}" type="pres">
      <dgm:prSet presAssocID="{F8B179A4-B5B4-4C93-B985-85DA1D19E8D0}" presName="chevron2" presStyleLbl="alignNode1" presStyleIdx="8" presStyleCnt="21"/>
      <dgm:spPr/>
    </dgm:pt>
    <dgm:pt modelId="{749DB49D-2F19-47C4-BE75-5B3D52A176A0}" type="pres">
      <dgm:prSet presAssocID="{F8B179A4-B5B4-4C93-B985-85DA1D19E8D0}" presName="chevron3" presStyleLbl="alignNode1" presStyleIdx="9" presStyleCnt="21"/>
      <dgm:spPr/>
    </dgm:pt>
    <dgm:pt modelId="{60F7D95B-854E-4C30-A9DB-E6CF3EF3B763}" type="pres">
      <dgm:prSet presAssocID="{F8B179A4-B5B4-4C93-B985-85DA1D19E8D0}" presName="chevron4" presStyleLbl="alignNode1" presStyleIdx="10" presStyleCnt="21"/>
      <dgm:spPr/>
    </dgm:pt>
    <dgm:pt modelId="{5DDD4F90-435C-42AB-ACC6-8EE0CCA1517C}" type="pres">
      <dgm:prSet presAssocID="{F8B179A4-B5B4-4C93-B985-85DA1D19E8D0}" presName="chevron5" presStyleLbl="alignNode1" presStyleIdx="11" presStyleCnt="21"/>
      <dgm:spPr/>
    </dgm:pt>
    <dgm:pt modelId="{665E8154-8187-4CC7-B324-0B7538DE907B}" type="pres">
      <dgm:prSet presAssocID="{F8B179A4-B5B4-4C93-B985-85DA1D19E8D0}" presName="chevron6" presStyleLbl="alignNode1" presStyleIdx="12" presStyleCnt="21"/>
      <dgm:spPr/>
    </dgm:pt>
    <dgm:pt modelId="{F8FFEBF0-2F62-40DF-8046-F51C8ADF24D2}" type="pres">
      <dgm:prSet presAssocID="{F8B179A4-B5B4-4C93-B985-85DA1D19E8D0}" presName="chevron7" presStyleLbl="alignNode1" presStyleIdx="13" presStyleCnt="21"/>
      <dgm:spPr/>
    </dgm:pt>
    <dgm:pt modelId="{4EC90CD9-09A8-4E04-93BA-B89D1DB80FF1}" type="pres">
      <dgm:prSet presAssocID="{F8B179A4-B5B4-4C93-B985-85DA1D19E8D0}" presName="childtext" presStyleLbl="solidFgAcc1" presStyleIdx="1" presStyleCnt="3" custScaleX="77776" custLinFactNeighborY="75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AB0E2D-A97A-4D12-83AD-3B6145650752}" type="pres">
      <dgm:prSet presAssocID="{EF8FBD58-4C11-46B9-9983-3EDAC82ED7E3}" presName="sibTrans" presStyleCnt="0"/>
      <dgm:spPr/>
    </dgm:pt>
    <dgm:pt modelId="{54959B8B-1DEA-45B3-973D-E719B814BCF1}" type="pres">
      <dgm:prSet presAssocID="{2F6E58CB-3116-4E48-8A4A-B7C15BC2C9D5}" presName="parenttextcomposite" presStyleCnt="0"/>
      <dgm:spPr/>
    </dgm:pt>
    <dgm:pt modelId="{A8FCAB42-9E9B-4B3A-AF81-78AEEEDA9231}" type="pres">
      <dgm:prSet presAssocID="{2F6E58CB-3116-4E48-8A4A-B7C15BC2C9D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D43B-A513-4A4B-8017-2EFCCE9FC359}" type="pres">
      <dgm:prSet presAssocID="{2F6E58CB-3116-4E48-8A4A-B7C15BC2C9D5}" presName="composite" presStyleCnt="0"/>
      <dgm:spPr/>
    </dgm:pt>
    <dgm:pt modelId="{11D3FABD-4A1B-45B8-95B7-3284766A9DDE}" type="pres">
      <dgm:prSet presAssocID="{2F6E58CB-3116-4E48-8A4A-B7C15BC2C9D5}" presName="chevron1" presStyleLbl="alignNode1" presStyleIdx="14" presStyleCnt="21"/>
      <dgm:spPr/>
    </dgm:pt>
    <dgm:pt modelId="{DF8B4D88-0C0C-4111-8108-30500F5D9A0C}" type="pres">
      <dgm:prSet presAssocID="{2F6E58CB-3116-4E48-8A4A-B7C15BC2C9D5}" presName="chevron2" presStyleLbl="alignNode1" presStyleIdx="15" presStyleCnt="21"/>
      <dgm:spPr/>
    </dgm:pt>
    <dgm:pt modelId="{912D0A07-8DE3-4131-8656-C5450CBF9A4F}" type="pres">
      <dgm:prSet presAssocID="{2F6E58CB-3116-4E48-8A4A-B7C15BC2C9D5}" presName="chevron3" presStyleLbl="alignNode1" presStyleIdx="16" presStyleCnt="21"/>
      <dgm:spPr/>
    </dgm:pt>
    <dgm:pt modelId="{585990F1-8A28-4026-B66A-1F67EF060993}" type="pres">
      <dgm:prSet presAssocID="{2F6E58CB-3116-4E48-8A4A-B7C15BC2C9D5}" presName="chevron4" presStyleLbl="alignNode1" presStyleIdx="17" presStyleCnt="21"/>
      <dgm:spPr/>
    </dgm:pt>
    <dgm:pt modelId="{2A1F0F85-2983-4D0D-AE39-39070947C760}" type="pres">
      <dgm:prSet presAssocID="{2F6E58CB-3116-4E48-8A4A-B7C15BC2C9D5}" presName="chevron5" presStyleLbl="alignNode1" presStyleIdx="18" presStyleCnt="21"/>
      <dgm:spPr/>
    </dgm:pt>
    <dgm:pt modelId="{2AE7D1AA-1ABC-4401-9227-C95504209FD1}" type="pres">
      <dgm:prSet presAssocID="{2F6E58CB-3116-4E48-8A4A-B7C15BC2C9D5}" presName="chevron6" presStyleLbl="alignNode1" presStyleIdx="19" presStyleCnt="21"/>
      <dgm:spPr/>
    </dgm:pt>
    <dgm:pt modelId="{0F7121A8-A41E-43F3-B428-FA97D309D1B1}" type="pres">
      <dgm:prSet presAssocID="{2F6E58CB-3116-4E48-8A4A-B7C15BC2C9D5}" presName="chevron7" presStyleLbl="alignNode1" presStyleIdx="20" presStyleCnt="21"/>
      <dgm:spPr/>
    </dgm:pt>
    <dgm:pt modelId="{40A89A74-9C01-4FFD-A943-4F88A081D477}" type="pres">
      <dgm:prSet presAssocID="{2F6E58CB-3116-4E48-8A4A-B7C15BC2C9D5}" presName="childtext" presStyleLbl="solidFgAcc1" presStyleIdx="2" presStyleCnt="3" custScaleX="76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F4807-530F-4B02-B528-F288BF5FF82E}" srcId="{C84CB0BE-DADE-4C77-9526-A1042AFD69BA}" destId="{40D87E8A-8FB2-4970-8DA6-2813ECA32944}" srcOrd="0" destOrd="0" parTransId="{F230C306-AFDD-478D-8F4C-027E711C9AE6}" sibTransId="{758EE9C8-4E24-4526-940A-3B2184155810}"/>
    <dgm:cxn modelId="{947198EC-B9E8-4EF3-8AC8-D706896A0627}" type="presOf" srcId="{C3D6C349-B8D3-4AF9-9F17-A120F98A8F08}" destId="{60663465-8323-4561-B257-8B0A32918950}" srcOrd="0" destOrd="0" presId="urn:microsoft.com/office/officeart/2008/layout/VerticalAccentList"/>
    <dgm:cxn modelId="{9795371A-6A56-4979-A5DF-96B5A5947611}" srcId="{F8B179A4-B5B4-4C93-B985-85DA1D19E8D0}" destId="{EBF39FDD-658E-42C4-83F5-C2C09FD83A69}" srcOrd="0" destOrd="0" parTransId="{72736E92-F0EE-4477-A401-937DD7C0E0A2}" sibTransId="{3BAC79CD-4847-4D50-B5C8-5800E821EC96}"/>
    <dgm:cxn modelId="{A55F7224-61BB-438E-94A2-D5E916CC0A18}" srcId="{C84CB0BE-DADE-4C77-9526-A1042AFD69BA}" destId="{F8B179A4-B5B4-4C93-B985-85DA1D19E8D0}" srcOrd="1" destOrd="0" parTransId="{137E5E7C-56DF-4FEC-8BD7-48F637F49A81}" sibTransId="{EF8FBD58-4C11-46B9-9983-3EDAC82ED7E3}"/>
    <dgm:cxn modelId="{7A416EA7-196D-434E-A31D-FF19030BA5E8}" type="presOf" srcId="{CBBFC89C-8F33-4657-B5C3-9E9360EFAEC9}" destId="{40A89A74-9C01-4FFD-A943-4F88A081D477}" srcOrd="0" destOrd="0" presId="urn:microsoft.com/office/officeart/2008/layout/VerticalAccentList"/>
    <dgm:cxn modelId="{E76D6E20-739D-4264-844F-4A63DE778F03}" srcId="{2F6E58CB-3116-4E48-8A4A-B7C15BC2C9D5}" destId="{CBBFC89C-8F33-4657-B5C3-9E9360EFAEC9}" srcOrd="0" destOrd="0" parTransId="{EB539EFA-A95E-4CF5-923E-F574A27B6A70}" sibTransId="{74C7B4DA-99D8-443B-B4B6-FA8F19CAA0BE}"/>
    <dgm:cxn modelId="{DD803383-23BB-4AA7-AAAE-69AE15D952D1}" srcId="{40D87E8A-8FB2-4970-8DA6-2813ECA32944}" destId="{C3D6C349-B8D3-4AF9-9F17-A120F98A8F08}" srcOrd="0" destOrd="0" parTransId="{107AC191-EABC-48A5-A902-BB3C30F114A2}" sibTransId="{F57025D9-64CD-4B4A-AB01-2FE479321078}"/>
    <dgm:cxn modelId="{100A0129-B11C-4418-B349-20FFBEB6226B}" type="presOf" srcId="{EBF39FDD-658E-42C4-83F5-C2C09FD83A69}" destId="{4EC90CD9-09A8-4E04-93BA-B89D1DB80FF1}" srcOrd="0" destOrd="0" presId="urn:microsoft.com/office/officeart/2008/layout/VerticalAccentList"/>
    <dgm:cxn modelId="{1B3D76B9-F5A0-459C-8DD0-1E98BE8F294E}" type="presOf" srcId="{C84CB0BE-DADE-4C77-9526-A1042AFD69BA}" destId="{8D36BC42-09CA-4A91-BFCE-33422B32C612}" srcOrd="0" destOrd="0" presId="urn:microsoft.com/office/officeart/2008/layout/VerticalAccentList"/>
    <dgm:cxn modelId="{5D67A5F7-FD47-4E23-AD16-9B0D7DDF823A}" type="presOf" srcId="{2F6E58CB-3116-4E48-8A4A-B7C15BC2C9D5}" destId="{A8FCAB42-9E9B-4B3A-AF81-78AEEEDA9231}" srcOrd="0" destOrd="0" presId="urn:microsoft.com/office/officeart/2008/layout/VerticalAccentList"/>
    <dgm:cxn modelId="{0597DC03-F73D-4E3B-B0A3-6B814F4AD487}" type="presOf" srcId="{40D87E8A-8FB2-4970-8DA6-2813ECA32944}" destId="{DBC1DF92-D134-4014-A570-58521F769AC0}" srcOrd="0" destOrd="0" presId="urn:microsoft.com/office/officeart/2008/layout/VerticalAccentList"/>
    <dgm:cxn modelId="{B06489C7-C6D1-4839-BE4A-52CBFE35C909}" type="presOf" srcId="{F8B179A4-B5B4-4C93-B985-85DA1D19E8D0}" destId="{6F0CEF4E-B5EE-4924-B74C-40D7BDA2EE2D}" srcOrd="0" destOrd="0" presId="urn:microsoft.com/office/officeart/2008/layout/VerticalAccentList"/>
    <dgm:cxn modelId="{2302FA35-4E8F-4F4E-AE4B-8020E830CE42}" srcId="{C84CB0BE-DADE-4C77-9526-A1042AFD69BA}" destId="{2F6E58CB-3116-4E48-8A4A-B7C15BC2C9D5}" srcOrd="2" destOrd="0" parTransId="{623B9389-3C62-45D5-B2D6-3D9601C2DC2D}" sibTransId="{0724AE41-73B7-40B1-A3D0-89F5859977E3}"/>
    <dgm:cxn modelId="{3897FD47-6FCF-48A0-994A-65AECDA89B93}" type="presParOf" srcId="{8D36BC42-09CA-4A91-BFCE-33422B32C612}" destId="{867C3B49-FFB5-48C3-AC66-011F157F50CF}" srcOrd="0" destOrd="0" presId="urn:microsoft.com/office/officeart/2008/layout/VerticalAccentList"/>
    <dgm:cxn modelId="{4EB9340D-EE2D-47D7-9978-A12862E1D617}" type="presParOf" srcId="{867C3B49-FFB5-48C3-AC66-011F157F50CF}" destId="{DBC1DF92-D134-4014-A570-58521F769AC0}" srcOrd="0" destOrd="0" presId="urn:microsoft.com/office/officeart/2008/layout/VerticalAccentList"/>
    <dgm:cxn modelId="{FBB5D12A-76F7-4C6B-83D6-BA52C89AA637}" type="presParOf" srcId="{8D36BC42-09CA-4A91-BFCE-33422B32C612}" destId="{3C1FD1B3-3438-465B-BE25-866B7ACFB79A}" srcOrd="1" destOrd="0" presId="urn:microsoft.com/office/officeart/2008/layout/VerticalAccentList"/>
    <dgm:cxn modelId="{613F83DF-9085-469D-BDF2-CDFBA0851048}" type="presParOf" srcId="{3C1FD1B3-3438-465B-BE25-866B7ACFB79A}" destId="{86FD379D-82BE-4482-A738-F00D9C02A664}" srcOrd="0" destOrd="0" presId="urn:microsoft.com/office/officeart/2008/layout/VerticalAccentList"/>
    <dgm:cxn modelId="{608876ED-4432-4FD3-AC20-313FC330FC87}" type="presParOf" srcId="{3C1FD1B3-3438-465B-BE25-866B7ACFB79A}" destId="{9A95095A-EAA9-4E78-B93A-208A48A28047}" srcOrd="1" destOrd="0" presId="urn:microsoft.com/office/officeart/2008/layout/VerticalAccentList"/>
    <dgm:cxn modelId="{7355E50E-105A-4C08-A1B7-35F524DD2AE5}" type="presParOf" srcId="{3C1FD1B3-3438-465B-BE25-866B7ACFB79A}" destId="{D765D48B-44A1-4ECD-B654-5ED7CC6DF78B}" srcOrd="2" destOrd="0" presId="urn:microsoft.com/office/officeart/2008/layout/VerticalAccentList"/>
    <dgm:cxn modelId="{7F11F131-20A4-4A17-8DF1-12068508CCD5}" type="presParOf" srcId="{3C1FD1B3-3438-465B-BE25-866B7ACFB79A}" destId="{553948AB-1812-4D4C-B552-26D570EE4584}" srcOrd="3" destOrd="0" presId="urn:microsoft.com/office/officeart/2008/layout/VerticalAccentList"/>
    <dgm:cxn modelId="{BE8BC219-0968-4E0B-B2B9-40FA917B309C}" type="presParOf" srcId="{3C1FD1B3-3438-465B-BE25-866B7ACFB79A}" destId="{5172D00D-821A-4747-9DDA-D98A7476633B}" srcOrd="4" destOrd="0" presId="urn:microsoft.com/office/officeart/2008/layout/VerticalAccentList"/>
    <dgm:cxn modelId="{44BF3836-38F7-4CF6-9F6C-45AA4C43191F}" type="presParOf" srcId="{3C1FD1B3-3438-465B-BE25-866B7ACFB79A}" destId="{FA5BDBB5-8607-4DD1-A689-EBAC2F963CB2}" srcOrd="5" destOrd="0" presId="urn:microsoft.com/office/officeart/2008/layout/VerticalAccentList"/>
    <dgm:cxn modelId="{72A7BCC2-6B3E-4863-817C-EB35FDC58ACC}" type="presParOf" srcId="{3C1FD1B3-3438-465B-BE25-866B7ACFB79A}" destId="{CC36B9FA-748A-4DA0-A028-018376ABC9DE}" srcOrd="6" destOrd="0" presId="urn:microsoft.com/office/officeart/2008/layout/VerticalAccentList"/>
    <dgm:cxn modelId="{728DC9BE-642E-443E-8DE7-9ED12C5CD3BC}" type="presParOf" srcId="{3C1FD1B3-3438-465B-BE25-866B7ACFB79A}" destId="{60663465-8323-4561-B257-8B0A32918950}" srcOrd="7" destOrd="0" presId="urn:microsoft.com/office/officeart/2008/layout/VerticalAccentList"/>
    <dgm:cxn modelId="{D56FA373-17B5-4B33-B11E-71163D15DEA9}" type="presParOf" srcId="{8D36BC42-09CA-4A91-BFCE-33422B32C612}" destId="{885E5515-1914-4F7E-B24E-E1B40E551F60}" srcOrd="2" destOrd="0" presId="urn:microsoft.com/office/officeart/2008/layout/VerticalAccentList"/>
    <dgm:cxn modelId="{DC0C4F74-9E8E-4499-A308-936C44BA3EAE}" type="presParOf" srcId="{8D36BC42-09CA-4A91-BFCE-33422B32C612}" destId="{489EDE16-84C0-4C3A-A671-128E5279481F}" srcOrd="3" destOrd="0" presId="urn:microsoft.com/office/officeart/2008/layout/VerticalAccentList"/>
    <dgm:cxn modelId="{13CB9C1B-366E-4B7E-8B1C-AAC17D9AACB8}" type="presParOf" srcId="{489EDE16-84C0-4C3A-A671-128E5279481F}" destId="{6F0CEF4E-B5EE-4924-B74C-40D7BDA2EE2D}" srcOrd="0" destOrd="0" presId="urn:microsoft.com/office/officeart/2008/layout/VerticalAccentList"/>
    <dgm:cxn modelId="{FFAA416F-54E7-4640-B24F-F48C2E3394E7}" type="presParOf" srcId="{8D36BC42-09CA-4A91-BFCE-33422B32C612}" destId="{7C58120C-F640-4522-BEA5-85F16FC5C157}" srcOrd="4" destOrd="0" presId="urn:microsoft.com/office/officeart/2008/layout/VerticalAccentList"/>
    <dgm:cxn modelId="{549E38B7-7806-40CA-905C-8EE3AE3D4754}" type="presParOf" srcId="{7C58120C-F640-4522-BEA5-85F16FC5C157}" destId="{57FE7C7D-32F3-46F9-8220-14BFB0690E70}" srcOrd="0" destOrd="0" presId="urn:microsoft.com/office/officeart/2008/layout/VerticalAccentList"/>
    <dgm:cxn modelId="{5CB439D0-B9D3-4FCF-945A-5DF5A6FD7F60}" type="presParOf" srcId="{7C58120C-F640-4522-BEA5-85F16FC5C157}" destId="{40189A3C-B8F8-47CF-8AC6-D34C683A2C55}" srcOrd="1" destOrd="0" presId="urn:microsoft.com/office/officeart/2008/layout/VerticalAccentList"/>
    <dgm:cxn modelId="{57143A00-9D7E-478A-88D7-0DA996383EDB}" type="presParOf" srcId="{7C58120C-F640-4522-BEA5-85F16FC5C157}" destId="{749DB49D-2F19-47C4-BE75-5B3D52A176A0}" srcOrd="2" destOrd="0" presId="urn:microsoft.com/office/officeart/2008/layout/VerticalAccentList"/>
    <dgm:cxn modelId="{D485D919-1B45-4897-BA04-DA9756463332}" type="presParOf" srcId="{7C58120C-F640-4522-BEA5-85F16FC5C157}" destId="{60F7D95B-854E-4C30-A9DB-E6CF3EF3B763}" srcOrd="3" destOrd="0" presId="urn:microsoft.com/office/officeart/2008/layout/VerticalAccentList"/>
    <dgm:cxn modelId="{C1A15FEE-5264-431F-B5EC-0E61ABC87F3C}" type="presParOf" srcId="{7C58120C-F640-4522-BEA5-85F16FC5C157}" destId="{5DDD4F90-435C-42AB-ACC6-8EE0CCA1517C}" srcOrd="4" destOrd="0" presId="urn:microsoft.com/office/officeart/2008/layout/VerticalAccentList"/>
    <dgm:cxn modelId="{0011C641-9A98-4256-B912-AF9419752FEA}" type="presParOf" srcId="{7C58120C-F640-4522-BEA5-85F16FC5C157}" destId="{665E8154-8187-4CC7-B324-0B7538DE907B}" srcOrd="5" destOrd="0" presId="urn:microsoft.com/office/officeart/2008/layout/VerticalAccentList"/>
    <dgm:cxn modelId="{10565072-F499-4831-865B-B52EA942C08E}" type="presParOf" srcId="{7C58120C-F640-4522-BEA5-85F16FC5C157}" destId="{F8FFEBF0-2F62-40DF-8046-F51C8ADF24D2}" srcOrd="6" destOrd="0" presId="urn:microsoft.com/office/officeart/2008/layout/VerticalAccentList"/>
    <dgm:cxn modelId="{E79F32F0-D506-490B-BC37-9513B7CF35EB}" type="presParOf" srcId="{7C58120C-F640-4522-BEA5-85F16FC5C157}" destId="{4EC90CD9-09A8-4E04-93BA-B89D1DB80FF1}" srcOrd="7" destOrd="0" presId="urn:microsoft.com/office/officeart/2008/layout/VerticalAccentList"/>
    <dgm:cxn modelId="{E805AE00-9C74-4EF5-B978-A771E052B9C7}" type="presParOf" srcId="{8D36BC42-09CA-4A91-BFCE-33422B32C612}" destId="{E5AB0E2D-A97A-4D12-83AD-3B6145650752}" srcOrd="5" destOrd="0" presId="urn:microsoft.com/office/officeart/2008/layout/VerticalAccentList"/>
    <dgm:cxn modelId="{D5D6D92E-71F2-4145-9495-245E29529B1B}" type="presParOf" srcId="{8D36BC42-09CA-4A91-BFCE-33422B32C612}" destId="{54959B8B-1DEA-45B3-973D-E719B814BCF1}" srcOrd="6" destOrd="0" presId="urn:microsoft.com/office/officeart/2008/layout/VerticalAccentList"/>
    <dgm:cxn modelId="{09927340-F856-40B2-8D80-F02F152A22A9}" type="presParOf" srcId="{54959B8B-1DEA-45B3-973D-E719B814BCF1}" destId="{A8FCAB42-9E9B-4B3A-AF81-78AEEEDA9231}" srcOrd="0" destOrd="0" presId="urn:microsoft.com/office/officeart/2008/layout/VerticalAccentList"/>
    <dgm:cxn modelId="{53A63E24-58D0-43B2-86C2-6D3E865F368A}" type="presParOf" srcId="{8D36BC42-09CA-4A91-BFCE-33422B32C612}" destId="{5F87D43B-A513-4A4B-8017-2EFCCE9FC359}" srcOrd="7" destOrd="0" presId="urn:microsoft.com/office/officeart/2008/layout/VerticalAccentList"/>
    <dgm:cxn modelId="{E4541572-727E-45CE-ABCC-4F4E0C5EDA39}" type="presParOf" srcId="{5F87D43B-A513-4A4B-8017-2EFCCE9FC359}" destId="{11D3FABD-4A1B-45B8-95B7-3284766A9DDE}" srcOrd="0" destOrd="0" presId="urn:microsoft.com/office/officeart/2008/layout/VerticalAccentList"/>
    <dgm:cxn modelId="{97AD5AEC-69D3-4066-91B5-08282132833B}" type="presParOf" srcId="{5F87D43B-A513-4A4B-8017-2EFCCE9FC359}" destId="{DF8B4D88-0C0C-4111-8108-30500F5D9A0C}" srcOrd="1" destOrd="0" presId="urn:microsoft.com/office/officeart/2008/layout/VerticalAccentList"/>
    <dgm:cxn modelId="{B3F4072D-E1F6-456E-85E0-559DB109765A}" type="presParOf" srcId="{5F87D43B-A513-4A4B-8017-2EFCCE9FC359}" destId="{912D0A07-8DE3-4131-8656-C5450CBF9A4F}" srcOrd="2" destOrd="0" presId="urn:microsoft.com/office/officeart/2008/layout/VerticalAccentList"/>
    <dgm:cxn modelId="{46A64621-2A20-43B7-A7A3-511D7EE7C59A}" type="presParOf" srcId="{5F87D43B-A513-4A4B-8017-2EFCCE9FC359}" destId="{585990F1-8A28-4026-B66A-1F67EF060993}" srcOrd="3" destOrd="0" presId="urn:microsoft.com/office/officeart/2008/layout/VerticalAccentList"/>
    <dgm:cxn modelId="{A96237D4-F328-41DD-86F2-0B523527E67E}" type="presParOf" srcId="{5F87D43B-A513-4A4B-8017-2EFCCE9FC359}" destId="{2A1F0F85-2983-4D0D-AE39-39070947C760}" srcOrd="4" destOrd="0" presId="urn:microsoft.com/office/officeart/2008/layout/VerticalAccentList"/>
    <dgm:cxn modelId="{D64B84A1-3542-4926-85B1-0CBAA04F891D}" type="presParOf" srcId="{5F87D43B-A513-4A4B-8017-2EFCCE9FC359}" destId="{2AE7D1AA-1ABC-4401-9227-C95504209FD1}" srcOrd="5" destOrd="0" presId="urn:microsoft.com/office/officeart/2008/layout/VerticalAccentList"/>
    <dgm:cxn modelId="{544CABAC-71EB-4DF7-AC27-02BDCF84F14F}" type="presParOf" srcId="{5F87D43B-A513-4A4B-8017-2EFCCE9FC359}" destId="{0F7121A8-A41E-43F3-B428-FA97D309D1B1}" srcOrd="6" destOrd="0" presId="urn:microsoft.com/office/officeart/2008/layout/VerticalAccentList"/>
    <dgm:cxn modelId="{DA3CFCB8-63D7-48BF-A164-48A2725B0384}" type="presParOf" srcId="{5F87D43B-A513-4A4B-8017-2EFCCE9FC359}" destId="{40A89A74-9C01-4FFD-A943-4F88A081D47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616981-BA94-417D-81B8-C9F8676718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76709F0E-A620-4A78-8323-4A93DFA46766}">
      <dgm:prSet phldrT="[Text]"/>
      <dgm:spPr/>
      <dgm:t>
        <a:bodyPr/>
        <a:lstStyle/>
        <a:p>
          <a:r>
            <a:rPr lang="en-US" dirty="0" smtClean="0"/>
            <a:t>Initial</a:t>
          </a:r>
          <a:endParaRPr lang="en-US" dirty="0"/>
        </a:p>
      </dgm:t>
    </dgm:pt>
    <dgm:pt modelId="{0FA3D4DC-FF6F-4C8F-8A90-DC066AF8D1D6}" type="parTrans" cxnId="{3D326E04-B345-4459-9B2F-35DAA1C825B3}">
      <dgm:prSet/>
      <dgm:spPr/>
      <dgm:t>
        <a:bodyPr/>
        <a:lstStyle/>
        <a:p>
          <a:endParaRPr lang="en-US"/>
        </a:p>
      </dgm:t>
    </dgm:pt>
    <dgm:pt modelId="{56D1F445-ACB9-4A15-B8BB-6FD1AE2CB795}" type="sibTrans" cxnId="{3D326E04-B345-4459-9B2F-35DAA1C825B3}">
      <dgm:prSet/>
      <dgm:spPr/>
      <dgm:t>
        <a:bodyPr/>
        <a:lstStyle/>
        <a:p>
          <a:endParaRPr lang="en-US"/>
        </a:p>
      </dgm:t>
    </dgm:pt>
    <dgm:pt modelId="{6FAD9B74-AE50-4934-B131-6006405F2D81}">
      <dgm:prSet phldrT="[Text]"/>
      <dgm:spPr/>
      <dgm:t>
        <a:bodyPr/>
        <a:lstStyle/>
        <a:p>
          <a:r>
            <a:rPr lang="en-US" dirty="0" smtClean="0"/>
            <a:t>Claim it</a:t>
          </a:r>
          <a:endParaRPr lang="en-US" dirty="0"/>
        </a:p>
      </dgm:t>
    </dgm:pt>
    <dgm:pt modelId="{6F839920-833E-4B7A-8F51-F598E32537A8}" type="parTrans" cxnId="{6E30C316-AAB3-4C7A-BA51-4E11998C7AC0}">
      <dgm:prSet/>
      <dgm:spPr/>
      <dgm:t>
        <a:bodyPr/>
        <a:lstStyle/>
        <a:p>
          <a:endParaRPr lang="en-GB"/>
        </a:p>
      </dgm:t>
    </dgm:pt>
    <dgm:pt modelId="{F00183E7-D8C0-41B6-87B8-71D89EBD81E3}" type="sibTrans" cxnId="{6E30C316-AAB3-4C7A-BA51-4E11998C7AC0}">
      <dgm:prSet/>
      <dgm:spPr/>
      <dgm:t>
        <a:bodyPr/>
        <a:lstStyle/>
        <a:p>
          <a:endParaRPr lang="en-GB"/>
        </a:p>
      </dgm:t>
    </dgm:pt>
    <dgm:pt modelId="{F06EEE03-E202-4F31-A82C-1103CCFF11FC}">
      <dgm:prSet phldrT="[Text]"/>
      <dgm:spPr/>
      <dgm:t>
        <a:bodyPr/>
        <a:lstStyle/>
        <a:p>
          <a:r>
            <a:rPr lang="en-US" dirty="0" smtClean="0"/>
            <a:t>Rectify within 2 months</a:t>
          </a:r>
          <a:endParaRPr lang="en-US" dirty="0"/>
        </a:p>
      </dgm:t>
    </dgm:pt>
    <dgm:pt modelId="{B960902B-2AB1-4741-9AC6-8C116EA1AB75}" type="parTrans" cxnId="{4DCF50FF-6F83-42C8-ADB9-68B7379CE6DF}">
      <dgm:prSet/>
      <dgm:spPr/>
      <dgm:t>
        <a:bodyPr/>
        <a:lstStyle/>
        <a:p>
          <a:endParaRPr lang="en-GB"/>
        </a:p>
      </dgm:t>
    </dgm:pt>
    <dgm:pt modelId="{077DC4BF-1DC9-48CD-A91E-2BF7C12BFAD7}" type="sibTrans" cxnId="{4DCF50FF-6F83-42C8-ADB9-68B7379CE6DF}">
      <dgm:prSet/>
      <dgm:spPr/>
      <dgm:t>
        <a:bodyPr/>
        <a:lstStyle/>
        <a:p>
          <a:endParaRPr lang="en-GB"/>
        </a:p>
      </dgm:t>
    </dgm:pt>
    <dgm:pt modelId="{BC3E1C8E-11D2-4612-A10D-04033BF97115}">
      <dgm:prSet phldrT="[Text]"/>
      <dgm:spPr/>
      <dgm:t>
        <a:bodyPr/>
        <a:lstStyle/>
        <a:p>
          <a:r>
            <a:rPr lang="en-US" dirty="0" smtClean="0"/>
            <a:t>Later, if not</a:t>
          </a:r>
          <a:endParaRPr lang="en-US" dirty="0"/>
        </a:p>
      </dgm:t>
    </dgm:pt>
    <dgm:pt modelId="{508E5C01-5D12-4CB7-8BA0-76C8D717EF9E}" type="parTrans" cxnId="{DACEE616-6C72-41EE-B3B2-7F95F04E8805}">
      <dgm:prSet/>
      <dgm:spPr/>
      <dgm:t>
        <a:bodyPr/>
        <a:lstStyle/>
        <a:p>
          <a:endParaRPr lang="en-GB"/>
        </a:p>
      </dgm:t>
    </dgm:pt>
    <dgm:pt modelId="{5661E34B-4CAB-4BD4-BD2B-BA127B4653DD}" type="sibTrans" cxnId="{DACEE616-6C72-41EE-B3B2-7F95F04E8805}">
      <dgm:prSet/>
      <dgm:spPr/>
      <dgm:t>
        <a:bodyPr/>
        <a:lstStyle/>
        <a:p>
          <a:endParaRPr lang="en-GB"/>
        </a:p>
      </dgm:t>
    </dgm:pt>
    <dgm:pt modelId="{DD4A0303-658E-4778-8EF2-CCC948878368}">
      <dgm:prSet phldrT="[Text]"/>
      <dgm:spPr/>
      <dgm:t>
        <a:bodyPr/>
        <a:lstStyle/>
        <a:p>
          <a:r>
            <a:rPr lang="en-US" dirty="0" smtClean="0"/>
            <a:t>Reverse it, pay with </a:t>
          </a:r>
          <a:r>
            <a:rPr lang="en-US" dirty="0" err="1" smtClean="0"/>
            <a:t>intt</a:t>
          </a:r>
          <a:endParaRPr lang="en-US" dirty="0"/>
        </a:p>
      </dgm:t>
    </dgm:pt>
    <dgm:pt modelId="{B6C15269-A45B-48F6-A98A-CC605268A65C}" type="parTrans" cxnId="{E3C5664F-20F5-4686-8C4E-7D4157ADD9F3}">
      <dgm:prSet/>
      <dgm:spPr/>
      <dgm:t>
        <a:bodyPr/>
        <a:lstStyle/>
        <a:p>
          <a:endParaRPr lang="en-GB"/>
        </a:p>
      </dgm:t>
    </dgm:pt>
    <dgm:pt modelId="{1306B7FF-F848-4575-B21F-263E03A5FA17}" type="sibTrans" cxnId="{E3C5664F-20F5-4686-8C4E-7D4157ADD9F3}">
      <dgm:prSet/>
      <dgm:spPr/>
      <dgm:t>
        <a:bodyPr/>
        <a:lstStyle/>
        <a:p>
          <a:endParaRPr lang="en-GB"/>
        </a:p>
      </dgm:t>
    </dgm:pt>
    <dgm:pt modelId="{59F4E414-476E-4632-9298-D4712A233BD9}" type="pres">
      <dgm:prSet presAssocID="{04616981-BA94-417D-81B8-C9F8676718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304E5A-8266-48ED-A266-1F9E6693EF83}" type="pres">
      <dgm:prSet presAssocID="{76709F0E-A620-4A78-8323-4A93DFA46766}" presName="hierRoot1" presStyleCnt="0"/>
      <dgm:spPr/>
    </dgm:pt>
    <dgm:pt modelId="{61461164-C996-4FD7-AA04-0DC555F3113C}" type="pres">
      <dgm:prSet presAssocID="{76709F0E-A620-4A78-8323-4A93DFA46766}" presName="composite" presStyleCnt="0"/>
      <dgm:spPr/>
    </dgm:pt>
    <dgm:pt modelId="{8CF75E3A-FED5-4CA8-9D39-0860FEE725C0}" type="pres">
      <dgm:prSet presAssocID="{76709F0E-A620-4A78-8323-4A93DFA46766}" presName="background" presStyleLbl="node0" presStyleIdx="0" presStyleCnt="2"/>
      <dgm:spPr/>
    </dgm:pt>
    <dgm:pt modelId="{502E95B6-5A66-4CA8-9159-8F9E38AE08B1}" type="pres">
      <dgm:prSet presAssocID="{76709F0E-A620-4A78-8323-4A93DFA4676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117A87-91AF-4B92-AEBE-EC62B15535C3}" type="pres">
      <dgm:prSet presAssocID="{76709F0E-A620-4A78-8323-4A93DFA46766}" presName="hierChild2" presStyleCnt="0"/>
      <dgm:spPr/>
    </dgm:pt>
    <dgm:pt modelId="{CF08B9D5-F8B2-4456-AD69-8A348D38BA98}" type="pres">
      <dgm:prSet presAssocID="{6F839920-833E-4B7A-8F51-F598E32537A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47831AB6-6CFD-42FE-84FB-E160069C5C1A}" type="pres">
      <dgm:prSet presAssocID="{6FAD9B74-AE50-4934-B131-6006405F2D81}" presName="hierRoot2" presStyleCnt="0"/>
      <dgm:spPr/>
    </dgm:pt>
    <dgm:pt modelId="{9D288E19-C608-4AD8-8122-2DA99B95D7C8}" type="pres">
      <dgm:prSet presAssocID="{6FAD9B74-AE50-4934-B131-6006405F2D81}" presName="composite2" presStyleCnt="0"/>
      <dgm:spPr/>
    </dgm:pt>
    <dgm:pt modelId="{E2271879-471D-4AF7-9C7E-80B1E6C04197}" type="pres">
      <dgm:prSet presAssocID="{6FAD9B74-AE50-4934-B131-6006405F2D81}" presName="background2" presStyleLbl="node2" presStyleIdx="0" presStyleCnt="3"/>
      <dgm:spPr/>
    </dgm:pt>
    <dgm:pt modelId="{CF70347D-7445-4FAE-B595-8EF965E6B2DE}" type="pres">
      <dgm:prSet presAssocID="{6FAD9B74-AE50-4934-B131-6006405F2D8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A69B61-18A9-45BA-BAE2-B3B308B1485D}" type="pres">
      <dgm:prSet presAssocID="{6FAD9B74-AE50-4934-B131-6006405F2D81}" presName="hierChild3" presStyleCnt="0"/>
      <dgm:spPr/>
    </dgm:pt>
    <dgm:pt modelId="{D83C104B-F892-4948-BD24-C0FFEADCCDFF}" type="pres">
      <dgm:prSet presAssocID="{B960902B-2AB1-4741-9AC6-8C116EA1AB75}" presName="Name10" presStyleLbl="parChTrans1D2" presStyleIdx="1" presStyleCnt="3"/>
      <dgm:spPr/>
      <dgm:t>
        <a:bodyPr/>
        <a:lstStyle/>
        <a:p>
          <a:endParaRPr lang="en-GB"/>
        </a:p>
      </dgm:t>
    </dgm:pt>
    <dgm:pt modelId="{34226A28-2462-4D45-A4A6-FC486DFADCA4}" type="pres">
      <dgm:prSet presAssocID="{F06EEE03-E202-4F31-A82C-1103CCFF11FC}" presName="hierRoot2" presStyleCnt="0"/>
      <dgm:spPr/>
    </dgm:pt>
    <dgm:pt modelId="{DCA37081-E65D-40A8-96ED-AE05ABDA795C}" type="pres">
      <dgm:prSet presAssocID="{F06EEE03-E202-4F31-A82C-1103CCFF11FC}" presName="composite2" presStyleCnt="0"/>
      <dgm:spPr/>
    </dgm:pt>
    <dgm:pt modelId="{BEDFB767-01B3-4DD6-ADC7-BF1021F28C2F}" type="pres">
      <dgm:prSet presAssocID="{F06EEE03-E202-4F31-A82C-1103CCFF11FC}" presName="background2" presStyleLbl="node2" presStyleIdx="1" presStyleCnt="3"/>
      <dgm:spPr/>
    </dgm:pt>
    <dgm:pt modelId="{F6419D9A-F6BB-412B-9C0F-DF306FC0750C}" type="pres">
      <dgm:prSet presAssocID="{F06EEE03-E202-4F31-A82C-1103CCFF11F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34889E-9869-487F-9D36-45CDB972D4EB}" type="pres">
      <dgm:prSet presAssocID="{F06EEE03-E202-4F31-A82C-1103CCFF11FC}" presName="hierChild3" presStyleCnt="0"/>
      <dgm:spPr/>
    </dgm:pt>
    <dgm:pt modelId="{6B73CD5F-F157-43B1-BC32-3DC019DC5687}" type="pres">
      <dgm:prSet presAssocID="{BC3E1C8E-11D2-4612-A10D-04033BF97115}" presName="hierRoot1" presStyleCnt="0"/>
      <dgm:spPr/>
    </dgm:pt>
    <dgm:pt modelId="{EA796F00-AC38-44E9-8E7C-BA202ADB180B}" type="pres">
      <dgm:prSet presAssocID="{BC3E1C8E-11D2-4612-A10D-04033BF97115}" presName="composite" presStyleCnt="0"/>
      <dgm:spPr/>
    </dgm:pt>
    <dgm:pt modelId="{05BF643A-9BC2-4AE9-A632-69306C4A9DEE}" type="pres">
      <dgm:prSet presAssocID="{BC3E1C8E-11D2-4612-A10D-04033BF97115}" presName="background" presStyleLbl="node0" presStyleIdx="1" presStyleCnt="2"/>
      <dgm:spPr/>
    </dgm:pt>
    <dgm:pt modelId="{04B61B44-D1C7-45C8-A4F7-097568BF28DA}" type="pres">
      <dgm:prSet presAssocID="{BC3E1C8E-11D2-4612-A10D-04033BF97115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18CA96-0942-486F-A474-67E2777D17CE}" type="pres">
      <dgm:prSet presAssocID="{BC3E1C8E-11D2-4612-A10D-04033BF97115}" presName="hierChild2" presStyleCnt="0"/>
      <dgm:spPr/>
    </dgm:pt>
    <dgm:pt modelId="{B4600CB1-A3A8-4F6D-B97F-3547155F7106}" type="pres">
      <dgm:prSet presAssocID="{B6C15269-A45B-48F6-A98A-CC605268A65C}" presName="Name10" presStyleLbl="parChTrans1D2" presStyleIdx="2" presStyleCnt="3"/>
      <dgm:spPr/>
      <dgm:t>
        <a:bodyPr/>
        <a:lstStyle/>
        <a:p>
          <a:endParaRPr lang="en-GB"/>
        </a:p>
      </dgm:t>
    </dgm:pt>
    <dgm:pt modelId="{77F0E378-BDF5-49BA-9879-66E7A6CD76B6}" type="pres">
      <dgm:prSet presAssocID="{DD4A0303-658E-4778-8EF2-CCC948878368}" presName="hierRoot2" presStyleCnt="0"/>
      <dgm:spPr/>
    </dgm:pt>
    <dgm:pt modelId="{C726389B-C6C0-4A12-8F46-BC97440F2C06}" type="pres">
      <dgm:prSet presAssocID="{DD4A0303-658E-4778-8EF2-CCC948878368}" presName="composite2" presStyleCnt="0"/>
      <dgm:spPr/>
    </dgm:pt>
    <dgm:pt modelId="{D92BCB3E-D641-4605-A6C0-AB0B6DDE7DF9}" type="pres">
      <dgm:prSet presAssocID="{DD4A0303-658E-4778-8EF2-CCC948878368}" presName="background2" presStyleLbl="node2" presStyleIdx="2" presStyleCnt="3"/>
      <dgm:spPr/>
    </dgm:pt>
    <dgm:pt modelId="{5F6B48B6-07AB-4F84-A28E-74B6226BA146}" type="pres">
      <dgm:prSet presAssocID="{DD4A0303-658E-4778-8EF2-CCC94887836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AB18A8-3E85-4F2D-8077-F164251B1EF9}" type="pres">
      <dgm:prSet presAssocID="{DD4A0303-658E-4778-8EF2-CCC948878368}" presName="hierChild3" presStyleCnt="0"/>
      <dgm:spPr/>
    </dgm:pt>
  </dgm:ptLst>
  <dgm:cxnLst>
    <dgm:cxn modelId="{6A82DBFD-FE33-4342-9B5D-D5BA97E0250C}" type="presOf" srcId="{B6C15269-A45B-48F6-A98A-CC605268A65C}" destId="{B4600CB1-A3A8-4F6D-B97F-3547155F7106}" srcOrd="0" destOrd="0" presId="urn:microsoft.com/office/officeart/2005/8/layout/hierarchy1"/>
    <dgm:cxn modelId="{6E30C316-AAB3-4C7A-BA51-4E11998C7AC0}" srcId="{76709F0E-A620-4A78-8323-4A93DFA46766}" destId="{6FAD9B74-AE50-4934-B131-6006405F2D81}" srcOrd="0" destOrd="0" parTransId="{6F839920-833E-4B7A-8F51-F598E32537A8}" sibTransId="{F00183E7-D8C0-41B6-87B8-71D89EBD81E3}"/>
    <dgm:cxn modelId="{F0DEA9FD-91F1-4FC3-AFC0-7126F6651F8E}" type="presOf" srcId="{04616981-BA94-417D-81B8-C9F867671848}" destId="{59F4E414-476E-4632-9298-D4712A233BD9}" srcOrd="0" destOrd="0" presId="urn:microsoft.com/office/officeart/2005/8/layout/hierarchy1"/>
    <dgm:cxn modelId="{DD88BCE7-008E-4FCA-8FFD-BC334737ACB4}" type="presOf" srcId="{BC3E1C8E-11D2-4612-A10D-04033BF97115}" destId="{04B61B44-D1C7-45C8-A4F7-097568BF28DA}" srcOrd="0" destOrd="0" presId="urn:microsoft.com/office/officeart/2005/8/layout/hierarchy1"/>
    <dgm:cxn modelId="{DACEE616-6C72-41EE-B3B2-7F95F04E8805}" srcId="{04616981-BA94-417D-81B8-C9F867671848}" destId="{BC3E1C8E-11D2-4612-A10D-04033BF97115}" srcOrd="1" destOrd="0" parTransId="{508E5C01-5D12-4CB7-8BA0-76C8D717EF9E}" sibTransId="{5661E34B-4CAB-4BD4-BD2B-BA127B4653DD}"/>
    <dgm:cxn modelId="{D66A0EC0-6A16-4A52-BD6F-66B30D78F965}" type="presOf" srcId="{DD4A0303-658E-4778-8EF2-CCC948878368}" destId="{5F6B48B6-07AB-4F84-A28E-74B6226BA146}" srcOrd="0" destOrd="0" presId="urn:microsoft.com/office/officeart/2005/8/layout/hierarchy1"/>
    <dgm:cxn modelId="{3D326E04-B345-4459-9B2F-35DAA1C825B3}" srcId="{04616981-BA94-417D-81B8-C9F867671848}" destId="{76709F0E-A620-4A78-8323-4A93DFA46766}" srcOrd="0" destOrd="0" parTransId="{0FA3D4DC-FF6F-4C8F-8A90-DC066AF8D1D6}" sibTransId="{56D1F445-ACB9-4A15-B8BB-6FD1AE2CB795}"/>
    <dgm:cxn modelId="{E3C5664F-20F5-4686-8C4E-7D4157ADD9F3}" srcId="{BC3E1C8E-11D2-4612-A10D-04033BF97115}" destId="{DD4A0303-658E-4778-8EF2-CCC948878368}" srcOrd="0" destOrd="0" parTransId="{B6C15269-A45B-48F6-A98A-CC605268A65C}" sibTransId="{1306B7FF-F848-4575-B21F-263E03A5FA17}"/>
    <dgm:cxn modelId="{4DCF50FF-6F83-42C8-ADB9-68B7379CE6DF}" srcId="{76709F0E-A620-4A78-8323-4A93DFA46766}" destId="{F06EEE03-E202-4F31-A82C-1103CCFF11FC}" srcOrd="1" destOrd="0" parTransId="{B960902B-2AB1-4741-9AC6-8C116EA1AB75}" sibTransId="{077DC4BF-1DC9-48CD-A91E-2BF7C12BFAD7}"/>
    <dgm:cxn modelId="{E21319DE-DBDB-4FAD-96FD-BF1AE93C7ACB}" type="presOf" srcId="{F06EEE03-E202-4F31-A82C-1103CCFF11FC}" destId="{F6419D9A-F6BB-412B-9C0F-DF306FC0750C}" srcOrd="0" destOrd="0" presId="urn:microsoft.com/office/officeart/2005/8/layout/hierarchy1"/>
    <dgm:cxn modelId="{51E84C3F-2781-412B-87EF-855801A8B85B}" type="presOf" srcId="{76709F0E-A620-4A78-8323-4A93DFA46766}" destId="{502E95B6-5A66-4CA8-9159-8F9E38AE08B1}" srcOrd="0" destOrd="0" presId="urn:microsoft.com/office/officeart/2005/8/layout/hierarchy1"/>
    <dgm:cxn modelId="{BC3B6194-308F-4FB4-84FF-A401D8014EA7}" type="presOf" srcId="{6F839920-833E-4B7A-8F51-F598E32537A8}" destId="{CF08B9D5-F8B2-4456-AD69-8A348D38BA98}" srcOrd="0" destOrd="0" presId="urn:microsoft.com/office/officeart/2005/8/layout/hierarchy1"/>
    <dgm:cxn modelId="{DF04EB59-C058-4508-981F-BF89FA148DCF}" type="presOf" srcId="{B960902B-2AB1-4741-9AC6-8C116EA1AB75}" destId="{D83C104B-F892-4948-BD24-C0FFEADCCDFF}" srcOrd="0" destOrd="0" presId="urn:microsoft.com/office/officeart/2005/8/layout/hierarchy1"/>
    <dgm:cxn modelId="{736D5733-0BCD-455D-AC2F-4363380755C0}" type="presOf" srcId="{6FAD9B74-AE50-4934-B131-6006405F2D81}" destId="{CF70347D-7445-4FAE-B595-8EF965E6B2DE}" srcOrd="0" destOrd="0" presId="urn:microsoft.com/office/officeart/2005/8/layout/hierarchy1"/>
    <dgm:cxn modelId="{B9513F6D-D491-417C-8EAB-CB4A366FDB0E}" type="presParOf" srcId="{59F4E414-476E-4632-9298-D4712A233BD9}" destId="{E0304E5A-8266-48ED-A266-1F9E6693EF83}" srcOrd="0" destOrd="0" presId="urn:microsoft.com/office/officeart/2005/8/layout/hierarchy1"/>
    <dgm:cxn modelId="{F3871902-2D86-4E47-9440-5786D18CBCE8}" type="presParOf" srcId="{E0304E5A-8266-48ED-A266-1F9E6693EF83}" destId="{61461164-C996-4FD7-AA04-0DC555F3113C}" srcOrd="0" destOrd="0" presId="urn:microsoft.com/office/officeart/2005/8/layout/hierarchy1"/>
    <dgm:cxn modelId="{4EEE15DF-DEC5-4614-9F33-130F79D302F6}" type="presParOf" srcId="{61461164-C996-4FD7-AA04-0DC555F3113C}" destId="{8CF75E3A-FED5-4CA8-9D39-0860FEE725C0}" srcOrd="0" destOrd="0" presId="urn:microsoft.com/office/officeart/2005/8/layout/hierarchy1"/>
    <dgm:cxn modelId="{95B04CBA-2EDE-4AEF-A35D-0161E9673E34}" type="presParOf" srcId="{61461164-C996-4FD7-AA04-0DC555F3113C}" destId="{502E95B6-5A66-4CA8-9159-8F9E38AE08B1}" srcOrd="1" destOrd="0" presId="urn:microsoft.com/office/officeart/2005/8/layout/hierarchy1"/>
    <dgm:cxn modelId="{0E3A5A79-E6D9-4700-A292-561C062D639C}" type="presParOf" srcId="{E0304E5A-8266-48ED-A266-1F9E6693EF83}" destId="{C8117A87-91AF-4B92-AEBE-EC62B15535C3}" srcOrd="1" destOrd="0" presId="urn:microsoft.com/office/officeart/2005/8/layout/hierarchy1"/>
    <dgm:cxn modelId="{ED2794CD-0D56-4CFC-A39C-4D7FB82F928C}" type="presParOf" srcId="{C8117A87-91AF-4B92-AEBE-EC62B15535C3}" destId="{CF08B9D5-F8B2-4456-AD69-8A348D38BA98}" srcOrd="0" destOrd="0" presId="urn:microsoft.com/office/officeart/2005/8/layout/hierarchy1"/>
    <dgm:cxn modelId="{B0E36E7D-6AB9-4ACE-A382-2D717C11F2FB}" type="presParOf" srcId="{C8117A87-91AF-4B92-AEBE-EC62B15535C3}" destId="{47831AB6-6CFD-42FE-84FB-E160069C5C1A}" srcOrd="1" destOrd="0" presId="urn:microsoft.com/office/officeart/2005/8/layout/hierarchy1"/>
    <dgm:cxn modelId="{1C68D8D6-F3F7-4CC2-ADDA-F61F8967127A}" type="presParOf" srcId="{47831AB6-6CFD-42FE-84FB-E160069C5C1A}" destId="{9D288E19-C608-4AD8-8122-2DA99B95D7C8}" srcOrd="0" destOrd="0" presId="urn:microsoft.com/office/officeart/2005/8/layout/hierarchy1"/>
    <dgm:cxn modelId="{03C7CF07-08A0-424F-A70D-6AEB2B2E9174}" type="presParOf" srcId="{9D288E19-C608-4AD8-8122-2DA99B95D7C8}" destId="{E2271879-471D-4AF7-9C7E-80B1E6C04197}" srcOrd="0" destOrd="0" presId="urn:microsoft.com/office/officeart/2005/8/layout/hierarchy1"/>
    <dgm:cxn modelId="{27855732-67BB-45BB-9C8E-E2C6E4AA0631}" type="presParOf" srcId="{9D288E19-C608-4AD8-8122-2DA99B95D7C8}" destId="{CF70347D-7445-4FAE-B595-8EF965E6B2DE}" srcOrd="1" destOrd="0" presId="urn:microsoft.com/office/officeart/2005/8/layout/hierarchy1"/>
    <dgm:cxn modelId="{23586A0B-9397-4A12-B15D-6CCBB2B4660B}" type="presParOf" srcId="{47831AB6-6CFD-42FE-84FB-E160069C5C1A}" destId="{2EA69B61-18A9-45BA-BAE2-B3B308B1485D}" srcOrd="1" destOrd="0" presId="urn:microsoft.com/office/officeart/2005/8/layout/hierarchy1"/>
    <dgm:cxn modelId="{50CCD64A-FBE4-4B33-BC0F-CA7422A65C9C}" type="presParOf" srcId="{C8117A87-91AF-4B92-AEBE-EC62B15535C3}" destId="{D83C104B-F892-4948-BD24-C0FFEADCCDFF}" srcOrd="2" destOrd="0" presId="urn:microsoft.com/office/officeart/2005/8/layout/hierarchy1"/>
    <dgm:cxn modelId="{E1790943-B005-4E3D-93DA-605372508884}" type="presParOf" srcId="{C8117A87-91AF-4B92-AEBE-EC62B15535C3}" destId="{34226A28-2462-4D45-A4A6-FC486DFADCA4}" srcOrd="3" destOrd="0" presId="urn:microsoft.com/office/officeart/2005/8/layout/hierarchy1"/>
    <dgm:cxn modelId="{93839985-ABFE-42F3-AB3D-362BB45B5E1E}" type="presParOf" srcId="{34226A28-2462-4D45-A4A6-FC486DFADCA4}" destId="{DCA37081-E65D-40A8-96ED-AE05ABDA795C}" srcOrd="0" destOrd="0" presId="urn:microsoft.com/office/officeart/2005/8/layout/hierarchy1"/>
    <dgm:cxn modelId="{080AAE37-6BDB-4786-ACED-2BB94CD5957D}" type="presParOf" srcId="{DCA37081-E65D-40A8-96ED-AE05ABDA795C}" destId="{BEDFB767-01B3-4DD6-ADC7-BF1021F28C2F}" srcOrd="0" destOrd="0" presId="urn:microsoft.com/office/officeart/2005/8/layout/hierarchy1"/>
    <dgm:cxn modelId="{79BCDE8B-18F9-4600-B91B-1C8E53895F75}" type="presParOf" srcId="{DCA37081-E65D-40A8-96ED-AE05ABDA795C}" destId="{F6419D9A-F6BB-412B-9C0F-DF306FC0750C}" srcOrd="1" destOrd="0" presId="urn:microsoft.com/office/officeart/2005/8/layout/hierarchy1"/>
    <dgm:cxn modelId="{1C058DB8-6BEB-41FF-A465-87945F861A7D}" type="presParOf" srcId="{34226A28-2462-4D45-A4A6-FC486DFADCA4}" destId="{5134889E-9869-487F-9D36-45CDB972D4EB}" srcOrd="1" destOrd="0" presId="urn:microsoft.com/office/officeart/2005/8/layout/hierarchy1"/>
    <dgm:cxn modelId="{032312C8-61F3-421B-BCB1-7CFA045EED02}" type="presParOf" srcId="{59F4E414-476E-4632-9298-D4712A233BD9}" destId="{6B73CD5F-F157-43B1-BC32-3DC019DC5687}" srcOrd="1" destOrd="0" presId="urn:microsoft.com/office/officeart/2005/8/layout/hierarchy1"/>
    <dgm:cxn modelId="{A78BB5E7-131B-4786-9AD4-A18BF68A9DE7}" type="presParOf" srcId="{6B73CD5F-F157-43B1-BC32-3DC019DC5687}" destId="{EA796F00-AC38-44E9-8E7C-BA202ADB180B}" srcOrd="0" destOrd="0" presId="urn:microsoft.com/office/officeart/2005/8/layout/hierarchy1"/>
    <dgm:cxn modelId="{455307C6-263E-4188-B8BD-826B0E802264}" type="presParOf" srcId="{EA796F00-AC38-44E9-8E7C-BA202ADB180B}" destId="{05BF643A-9BC2-4AE9-A632-69306C4A9DEE}" srcOrd="0" destOrd="0" presId="urn:microsoft.com/office/officeart/2005/8/layout/hierarchy1"/>
    <dgm:cxn modelId="{17F6ADF4-C63D-4ECE-8DB4-B6E81971B5E5}" type="presParOf" srcId="{EA796F00-AC38-44E9-8E7C-BA202ADB180B}" destId="{04B61B44-D1C7-45C8-A4F7-097568BF28DA}" srcOrd="1" destOrd="0" presId="urn:microsoft.com/office/officeart/2005/8/layout/hierarchy1"/>
    <dgm:cxn modelId="{445B5E4F-6C3B-4112-93E2-D47597B4F99E}" type="presParOf" srcId="{6B73CD5F-F157-43B1-BC32-3DC019DC5687}" destId="{9818CA96-0942-486F-A474-67E2777D17CE}" srcOrd="1" destOrd="0" presId="urn:microsoft.com/office/officeart/2005/8/layout/hierarchy1"/>
    <dgm:cxn modelId="{139FC472-AA17-4077-996D-8ABE3E390B40}" type="presParOf" srcId="{9818CA96-0942-486F-A474-67E2777D17CE}" destId="{B4600CB1-A3A8-4F6D-B97F-3547155F7106}" srcOrd="0" destOrd="0" presId="urn:microsoft.com/office/officeart/2005/8/layout/hierarchy1"/>
    <dgm:cxn modelId="{355D0296-95CE-4A88-B65D-89E369A93F03}" type="presParOf" srcId="{9818CA96-0942-486F-A474-67E2777D17CE}" destId="{77F0E378-BDF5-49BA-9879-66E7A6CD76B6}" srcOrd="1" destOrd="0" presId="urn:microsoft.com/office/officeart/2005/8/layout/hierarchy1"/>
    <dgm:cxn modelId="{8B7C6D32-2EF6-4B8F-B3CD-B331E3AB9596}" type="presParOf" srcId="{77F0E378-BDF5-49BA-9879-66E7A6CD76B6}" destId="{C726389B-C6C0-4A12-8F46-BC97440F2C06}" srcOrd="0" destOrd="0" presId="urn:microsoft.com/office/officeart/2005/8/layout/hierarchy1"/>
    <dgm:cxn modelId="{A44DDAD0-9DB8-4429-95FF-A52AFAE3702C}" type="presParOf" srcId="{C726389B-C6C0-4A12-8F46-BC97440F2C06}" destId="{D92BCB3E-D641-4605-A6C0-AB0B6DDE7DF9}" srcOrd="0" destOrd="0" presId="urn:microsoft.com/office/officeart/2005/8/layout/hierarchy1"/>
    <dgm:cxn modelId="{85935CB3-26B9-488F-B3C4-AF8070CE276F}" type="presParOf" srcId="{C726389B-C6C0-4A12-8F46-BC97440F2C06}" destId="{5F6B48B6-07AB-4F84-A28E-74B6226BA146}" srcOrd="1" destOrd="0" presId="urn:microsoft.com/office/officeart/2005/8/layout/hierarchy1"/>
    <dgm:cxn modelId="{FB4B3D15-40DC-43BF-9C2E-2FC6C5ABB445}" type="presParOf" srcId="{77F0E378-BDF5-49BA-9879-66E7A6CD76B6}" destId="{B3AB18A8-3E85-4F2D-8077-F164251B1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7E36-FAC0-42CB-B3B5-C80FA2F99DA9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GB" sz="2400" kern="1200" dirty="0"/>
        </a:p>
      </dsp:txBody>
      <dsp:txXfrm rot="-5400000">
        <a:off x="1" y="437452"/>
        <a:ext cx="867844" cy="371933"/>
      </dsp:txXfrm>
    </dsp:sp>
    <dsp:sp modelId="{D88EEA91-4189-4532-BDEF-21D16F0472D5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Receive the goods</a:t>
          </a:r>
          <a:endParaRPr lang="en-GB" sz="4700" kern="1200" dirty="0"/>
        </a:p>
      </dsp:txBody>
      <dsp:txXfrm rot="-5400000">
        <a:off x="867845" y="42869"/>
        <a:ext cx="7322416" cy="727177"/>
      </dsp:txXfrm>
    </dsp:sp>
    <dsp:sp modelId="{11C2DE1B-0301-41D2-B412-BEDED7634946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GB" sz="2400" kern="1200" dirty="0"/>
        </a:p>
      </dsp:txBody>
      <dsp:txXfrm rot="-5400000">
        <a:off x="1" y="1530493"/>
        <a:ext cx="867844" cy="371933"/>
      </dsp:txXfrm>
    </dsp:sp>
    <dsp:sp modelId="{CE823FA7-3EC6-418E-A28E-66E86B4879AE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Receive the bill</a:t>
          </a:r>
          <a:endParaRPr lang="en-GB" sz="4700" kern="1200" dirty="0"/>
        </a:p>
      </dsp:txBody>
      <dsp:txXfrm rot="-5400000">
        <a:off x="867845" y="1135910"/>
        <a:ext cx="7322416" cy="727177"/>
      </dsp:txXfrm>
    </dsp:sp>
    <dsp:sp modelId="{FC9AB3B7-808D-4DFE-9552-E3BEB1C09E06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GB" sz="2400" kern="1200" dirty="0"/>
        </a:p>
      </dsp:txBody>
      <dsp:txXfrm rot="-5400000">
        <a:off x="1" y="2623534"/>
        <a:ext cx="867844" cy="371933"/>
      </dsp:txXfrm>
    </dsp:sp>
    <dsp:sp modelId="{63A505B4-9193-44C8-ACAC-C1F1BC6ADC9B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He file the return correctly</a:t>
          </a:r>
          <a:endParaRPr lang="en-GB" sz="4700" kern="1200" dirty="0"/>
        </a:p>
      </dsp:txBody>
      <dsp:txXfrm rot="-5400000">
        <a:off x="867845" y="2228952"/>
        <a:ext cx="7322416" cy="727177"/>
      </dsp:txXfrm>
    </dsp:sp>
    <dsp:sp modelId="{1F403D6A-269D-4DB7-9031-986423D18F37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GB" sz="2400" kern="1200" dirty="0"/>
        </a:p>
      </dsp:txBody>
      <dsp:txXfrm rot="-5400000">
        <a:off x="1" y="3716576"/>
        <a:ext cx="867844" cy="371933"/>
      </dsp:txXfrm>
    </dsp:sp>
    <dsp:sp modelId="{05659745-3DA9-4279-BE51-7B1A9D3AAE9A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He pays the tax</a:t>
          </a:r>
          <a:endParaRPr lang="en-GB" sz="4700" kern="1200" dirty="0"/>
        </a:p>
      </dsp:txBody>
      <dsp:txXfrm rot="-5400000">
        <a:off x="867845" y="3321993"/>
        <a:ext cx="7322416" cy="727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7ED53-A939-418D-AE47-A54150F9968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216DD-43CF-4640-A904-D5D25FE0E36D}">
      <dsp:nvSpPr>
        <dsp:cNvPr id="0" name=""/>
        <dsp:cNvSpPr/>
      </dsp:nvSpPr>
      <dsp:spPr>
        <a:xfrm>
          <a:off x="3775352" y="453038"/>
          <a:ext cx="2941875" cy="1608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Govt</a:t>
          </a:r>
          <a:r>
            <a:rPr lang="en-US" sz="2400" kern="1200" dirty="0" smtClean="0"/>
            <a:t> has notified that New </a:t>
          </a:r>
          <a:r>
            <a:rPr lang="en-US" sz="2400" kern="1200" dirty="0" err="1" smtClean="0"/>
            <a:t>Eway</a:t>
          </a:r>
          <a:r>
            <a:rPr lang="en-US" sz="2400" kern="1200" dirty="0" smtClean="0"/>
            <a:t> bills are being postponed</a:t>
          </a:r>
          <a:endParaRPr lang="en-GB" sz="2400" kern="1200" dirty="0"/>
        </a:p>
      </dsp:txBody>
      <dsp:txXfrm>
        <a:off x="3853889" y="531575"/>
        <a:ext cx="2784801" cy="1451764"/>
      </dsp:txXfrm>
    </dsp:sp>
    <dsp:sp modelId="{B4DCC19F-B320-4AF7-83F3-B0A95D3144DB}">
      <dsp:nvSpPr>
        <dsp:cNvPr id="0" name=""/>
        <dsp:cNvSpPr/>
      </dsp:nvSpPr>
      <dsp:spPr>
        <a:xfrm>
          <a:off x="3775352" y="2262981"/>
          <a:ext cx="2941875" cy="1608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And Old </a:t>
          </a:r>
          <a:r>
            <a:rPr lang="en-US" sz="2400" kern="1200" dirty="0" err="1" smtClean="0"/>
            <a:t>Eway</a:t>
          </a:r>
          <a:r>
            <a:rPr lang="en-US" sz="2400" kern="1200" dirty="0" smtClean="0"/>
            <a:t> bills rules will continue</a:t>
          </a:r>
          <a:endParaRPr lang="en-GB" sz="2400" kern="1200" dirty="0"/>
        </a:p>
      </dsp:txBody>
      <dsp:txXfrm>
        <a:off x="3853889" y="2341518"/>
        <a:ext cx="2784801" cy="1451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2B241-C798-44B3-869B-34769112A298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22048-933F-44A1-8BC4-F6E295F49D52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GST portal will calculate and say “not matching”</a:t>
          </a:r>
          <a:endParaRPr lang="en-GB" sz="3900" kern="1200" dirty="0"/>
        </a:p>
      </dsp:txBody>
      <dsp:txXfrm>
        <a:off x="2262981" y="0"/>
        <a:ext cx="5966618" cy="2149832"/>
      </dsp:txXfrm>
    </dsp:sp>
    <dsp:sp modelId="{78739D2F-58B8-4329-AA9F-E1F5868E530D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6AB36-9DBA-4480-AEB6-DAC8A624E5C6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May create “not-matching” demand 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/ “full tax not paid”</a:t>
          </a:r>
          <a:endParaRPr lang="en-GB" sz="3900" kern="1200" dirty="0"/>
        </a:p>
      </dsp:txBody>
      <dsp:txXfrm>
        <a:off x="2262981" y="2149832"/>
        <a:ext cx="5966618" cy="2149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25DEC-FFCF-4238-A05E-ABEB9191C2F1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7EBAA-8272-4426-AF6B-E6D1E68D922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Vendor might have uploaded 44500.65</a:t>
          </a:r>
          <a:endParaRPr lang="en-GB" sz="2700" kern="1200" dirty="0"/>
        </a:p>
      </dsp:txBody>
      <dsp:txXfrm>
        <a:off x="2262981" y="0"/>
        <a:ext cx="5966618" cy="724154"/>
      </dsp:txXfrm>
    </dsp:sp>
    <dsp:sp modelId="{C732FBE1-D2A3-4214-AA31-9E18690222D1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94DF9-B8A1-4C67-82EC-59A590ADFED9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You enter 44500.00</a:t>
          </a:r>
          <a:endParaRPr lang="en-GB" sz="2700" kern="1200" dirty="0"/>
        </a:p>
      </dsp:txBody>
      <dsp:txXfrm>
        <a:off x="2262981" y="724154"/>
        <a:ext cx="5966618" cy="724154"/>
      </dsp:txXfrm>
    </dsp:sp>
    <dsp:sp modelId="{92945C7A-7A58-4984-92CE-6090009B6908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F2C5F-FC07-4E90-9CEA-C1F23A9773E9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GST portal will say “not matching”</a:t>
          </a:r>
          <a:endParaRPr lang="en-GB" sz="2700" kern="1200" dirty="0"/>
        </a:p>
      </dsp:txBody>
      <dsp:txXfrm>
        <a:off x="2262981" y="1448308"/>
        <a:ext cx="5966618" cy="724154"/>
      </dsp:txXfrm>
    </dsp:sp>
    <dsp:sp modelId="{068A93A5-8110-49E7-B315-6DE0FB25A6C7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FC213-FE20-4130-8D91-DE8A9D49A34A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May create “not-matching”</a:t>
          </a:r>
          <a:endParaRPr lang="en-GB" sz="2700" kern="1200" dirty="0"/>
        </a:p>
      </dsp:txBody>
      <dsp:txXfrm>
        <a:off x="2262981" y="2172462"/>
        <a:ext cx="5966618" cy="724154"/>
      </dsp:txXfrm>
    </dsp:sp>
    <dsp:sp modelId="{D194B6B1-9E5D-4A8B-9C41-2C33C31B9445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1B648-1D4B-45DF-BB15-70EA5CEF6BD6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holdups in Reconciliations</a:t>
          </a:r>
          <a:endParaRPr lang="en-GB" sz="2700" kern="1200" dirty="0"/>
        </a:p>
      </dsp:txBody>
      <dsp:txXfrm>
        <a:off x="2262981" y="2896616"/>
        <a:ext cx="5966618" cy="72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3855" y="14267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Chinese Machinery Manufacturer</a:t>
          </a:r>
        </a:p>
      </dsp:txBody>
      <dsp:txXfrm>
        <a:off x="123855" y="142672"/>
        <a:ext cx="7406640" cy="673330"/>
      </dsp:txXfrm>
    </dsp:sp>
    <dsp:sp modelId="{86FD379D-82BE-4482-A738-F00D9C02A664}">
      <dsp:nvSpPr>
        <dsp:cNvPr id="0" name=""/>
        <dsp:cNvSpPr/>
      </dsp:nvSpPr>
      <dsp:spPr>
        <a:xfrm>
          <a:off x="123855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116489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206767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247811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8967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5330723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6372590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996370" y="95316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sending engineers, contract is old, invoice received</a:t>
          </a:r>
          <a:endParaRPr lang="en-US" sz="3100" kern="1200" dirty="0"/>
        </a:p>
      </dsp:txBody>
      <dsp:txXfrm>
        <a:off x="996370" y="953163"/>
        <a:ext cx="5757895" cy="1097280"/>
      </dsp:txXfrm>
    </dsp:sp>
    <dsp:sp modelId="{A8FCAB42-9E9B-4B3A-AF81-78AEEEDA9231}">
      <dsp:nvSpPr>
        <dsp:cNvPr id="0" name=""/>
        <dsp:cNvSpPr/>
      </dsp:nvSpPr>
      <dsp:spPr>
        <a:xfrm>
          <a:off x="123855" y="22768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money is already sent, but service is now</a:t>
          </a:r>
          <a:endParaRPr lang="en-US" sz="3100" kern="1200" dirty="0"/>
        </a:p>
      </dsp:txBody>
      <dsp:txXfrm>
        <a:off x="123855" y="2276892"/>
        <a:ext cx="7406640" cy="673330"/>
      </dsp:txXfrm>
    </dsp:sp>
    <dsp:sp modelId="{11D3FABD-4A1B-45B8-95B7-3284766A9DDE}">
      <dsp:nvSpPr>
        <dsp:cNvPr id="0" name=""/>
        <dsp:cNvSpPr/>
      </dsp:nvSpPr>
      <dsp:spPr>
        <a:xfrm>
          <a:off x="123855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116489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206767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247811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8967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5330723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6372590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996370" y="308738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So, IGST on services will be NOW</a:t>
          </a:r>
          <a:endParaRPr lang="en-US" sz="3100" kern="1200" dirty="0"/>
        </a:p>
      </dsp:txBody>
      <dsp:txXfrm>
        <a:off x="996370" y="3087383"/>
        <a:ext cx="5757895" cy="1097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3855" y="14267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Rate ?   </a:t>
          </a:r>
        </a:p>
      </dsp:txBody>
      <dsp:txXfrm>
        <a:off x="123855" y="142672"/>
        <a:ext cx="7406640" cy="673330"/>
      </dsp:txXfrm>
    </dsp:sp>
    <dsp:sp modelId="{86FD379D-82BE-4482-A738-F00D9C02A664}">
      <dsp:nvSpPr>
        <dsp:cNvPr id="0" name=""/>
        <dsp:cNvSpPr/>
      </dsp:nvSpPr>
      <dsp:spPr>
        <a:xfrm>
          <a:off x="123855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116489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206767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247811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8967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5330723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6372590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996370" y="95316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18%</a:t>
          </a:r>
          <a:endParaRPr lang="en-US" sz="3100" kern="1200" dirty="0"/>
        </a:p>
      </dsp:txBody>
      <dsp:txXfrm>
        <a:off x="996370" y="953163"/>
        <a:ext cx="5757895" cy="1097280"/>
      </dsp:txXfrm>
    </dsp:sp>
    <dsp:sp modelId="{A8FCAB42-9E9B-4B3A-AF81-78AEEEDA9231}">
      <dsp:nvSpPr>
        <dsp:cNvPr id="0" name=""/>
        <dsp:cNvSpPr/>
      </dsp:nvSpPr>
      <dsp:spPr>
        <a:xfrm>
          <a:off x="123855" y="22768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Pay by ?</a:t>
          </a:r>
          <a:endParaRPr lang="en-US" sz="3100" kern="1200" dirty="0"/>
        </a:p>
      </dsp:txBody>
      <dsp:txXfrm>
        <a:off x="123855" y="2276892"/>
        <a:ext cx="7406640" cy="673330"/>
      </dsp:txXfrm>
    </dsp:sp>
    <dsp:sp modelId="{11D3FABD-4A1B-45B8-95B7-3284766A9DDE}">
      <dsp:nvSpPr>
        <dsp:cNvPr id="0" name=""/>
        <dsp:cNvSpPr/>
      </dsp:nvSpPr>
      <dsp:spPr>
        <a:xfrm>
          <a:off x="123855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116489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206767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247811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8967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5330723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6372590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996370" y="308738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You</a:t>
          </a:r>
          <a:endParaRPr lang="en-US" sz="3100" kern="1200" dirty="0"/>
        </a:p>
      </dsp:txBody>
      <dsp:txXfrm>
        <a:off x="996370" y="3087383"/>
        <a:ext cx="5757895" cy="1097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3855" y="14267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Time Allowed</a:t>
          </a:r>
        </a:p>
      </dsp:txBody>
      <dsp:txXfrm>
        <a:off x="123855" y="142672"/>
        <a:ext cx="7406640" cy="673330"/>
      </dsp:txXfrm>
    </dsp:sp>
    <dsp:sp modelId="{86FD379D-82BE-4482-A738-F00D9C02A664}">
      <dsp:nvSpPr>
        <dsp:cNvPr id="0" name=""/>
        <dsp:cNvSpPr/>
      </dsp:nvSpPr>
      <dsp:spPr>
        <a:xfrm>
          <a:off x="123855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116489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206767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247811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8967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5330723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6372590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996370" y="95316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10 days from end of month</a:t>
          </a:r>
          <a:endParaRPr lang="en-US" sz="3100" kern="1200" dirty="0"/>
        </a:p>
      </dsp:txBody>
      <dsp:txXfrm>
        <a:off x="996370" y="953163"/>
        <a:ext cx="5757895" cy="1097280"/>
      </dsp:txXfrm>
    </dsp:sp>
    <dsp:sp modelId="{A8FCAB42-9E9B-4B3A-AF81-78AEEEDA9231}">
      <dsp:nvSpPr>
        <dsp:cNvPr id="0" name=""/>
        <dsp:cNvSpPr/>
      </dsp:nvSpPr>
      <dsp:spPr>
        <a:xfrm>
          <a:off x="123855" y="22768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Only on Local Sales</a:t>
          </a:r>
          <a:endParaRPr lang="en-US" sz="3100" kern="1200" dirty="0"/>
        </a:p>
      </dsp:txBody>
      <dsp:txXfrm>
        <a:off x="123855" y="2276892"/>
        <a:ext cx="7406640" cy="673330"/>
      </dsp:txXfrm>
    </dsp:sp>
    <dsp:sp modelId="{11D3FABD-4A1B-45B8-95B7-3284766A9DDE}">
      <dsp:nvSpPr>
        <dsp:cNvPr id="0" name=""/>
        <dsp:cNvSpPr/>
      </dsp:nvSpPr>
      <dsp:spPr>
        <a:xfrm>
          <a:off x="123855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116489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206767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247811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8967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5330723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6372590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996370" y="308738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Within the State</a:t>
          </a:r>
        </a:p>
      </dsp:txBody>
      <dsp:txXfrm>
        <a:off x="996370" y="3087383"/>
        <a:ext cx="5757895" cy="1097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3855" y="14267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Time Allowed for TDS certificate : 5 days</a:t>
          </a:r>
        </a:p>
      </dsp:txBody>
      <dsp:txXfrm>
        <a:off x="123855" y="142672"/>
        <a:ext cx="7406640" cy="673330"/>
      </dsp:txXfrm>
    </dsp:sp>
    <dsp:sp modelId="{86FD379D-82BE-4482-A738-F00D9C02A664}">
      <dsp:nvSpPr>
        <dsp:cNvPr id="0" name=""/>
        <dsp:cNvSpPr/>
      </dsp:nvSpPr>
      <dsp:spPr>
        <a:xfrm>
          <a:off x="123855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116489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206767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247811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8967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5330723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6372590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996370" y="95316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5 days from paying to the </a:t>
          </a:r>
          <a:r>
            <a:rPr lang="en-US" sz="3100" kern="1200" dirty="0" err="1" smtClean="0"/>
            <a:t>Govt</a:t>
          </a:r>
          <a:endParaRPr lang="en-US" sz="3100" kern="1200" dirty="0"/>
        </a:p>
      </dsp:txBody>
      <dsp:txXfrm>
        <a:off x="996370" y="953163"/>
        <a:ext cx="5757895" cy="1097280"/>
      </dsp:txXfrm>
    </dsp:sp>
    <dsp:sp modelId="{A8FCAB42-9E9B-4B3A-AF81-78AEEEDA9231}">
      <dsp:nvSpPr>
        <dsp:cNvPr id="0" name=""/>
        <dsp:cNvSpPr/>
      </dsp:nvSpPr>
      <dsp:spPr>
        <a:xfrm>
          <a:off x="123855" y="22768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If not paid</a:t>
          </a:r>
          <a:endParaRPr lang="en-US" sz="3100" kern="1200" dirty="0"/>
        </a:p>
      </dsp:txBody>
      <dsp:txXfrm>
        <a:off x="123855" y="2276892"/>
        <a:ext cx="7406640" cy="673330"/>
      </dsp:txXfrm>
    </dsp:sp>
    <dsp:sp modelId="{11D3FABD-4A1B-45B8-95B7-3284766A9DDE}">
      <dsp:nvSpPr>
        <dsp:cNvPr id="0" name=""/>
        <dsp:cNvSpPr/>
      </dsp:nvSpPr>
      <dsp:spPr>
        <a:xfrm>
          <a:off x="123855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116489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206767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247811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8967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5330723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6372590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996370" y="308738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Rs</a:t>
          </a:r>
          <a:r>
            <a:rPr lang="en-US" sz="3100" kern="1200" dirty="0" smtClean="0"/>
            <a:t> 100 per day per certificate… </a:t>
          </a:r>
          <a:r>
            <a:rPr lang="en-US" sz="3100" kern="1200" dirty="0" err="1" smtClean="0"/>
            <a:t>upto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Rs</a:t>
          </a:r>
          <a:r>
            <a:rPr lang="en-US" sz="3100" kern="1200" dirty="0" smtClean="0"/>
            <a:t> 5000. </a:t>
          </a:r>
        </a:p>
      </dsp:txBody>
      <dsp:txXfrm>
        <a:off x="996370" y="3087383"/>
        <a:ext cx="5757895" cy="1097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3855" y="14267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Invoice received by courier </a:t>
          </a:r>
        </a:p>
      </dsp:txBody>
      <dsp:txXfrm>
        <a:off x="123855" y="142672"/>
        <a:ext cx="7406640" cy="673330"/>
      </dsp:txXfrm>
    </dsp:sp>
    <dsp:sp modelId="{86FD379D-82BE-4482-A738-F00D9C02A664}">
      <dsp:nvSpPr>
        <dsp:cNvPr id="0" name=""/>
        <dsp:cNvSpPr/>
      </dsp:nvSpPr>
      <dsp:spPr>
        <a:xfrm>
          <a:off x="123855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116489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206767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247811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8967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5330723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6372590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996370" y="95316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But goods not received / Truck in transit / on Rail containers</a:t>
          </a:r>
          <a:endParaRPr lang="en-US" sz="3100" kern="1200" dirty="0"/>
        </a:p>
      </dsp:txBody>
      <dsp:txXfrm>
        <a:off x="996370" y="953163"/>
        <a:ext cx="5757895" cy="1097280"/>
      </dsp:txXfrm>
    </dsp:sp>
    <dsp:sp modelId="{A8FCAB42-9E9B-4B3A-AF81-78AEEEDA9231}">
      <dsp:nvSpPr>
        <dsp:cNvPr id="0" name=""/>
        <dsp:cNvSpPr/>
      </dsp:nvSpPr>
      <dsp:spPr>
        <a:xfrm>
          <a:off x="123855" y="22768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So,</a:t>
          </a:r>
          <a:endParaRPr lang="en-US" sz="3100" kern="1200" dirty="0"/>
        </a:p>
      </dsp:txBody>
      <dsp:txXfrm>
        <a:off x="123855" y="2276892"/>
        <a:ext cx="7406640" cy="673330"/>
      </dsp:txXfrm>
    </dsp:sp>
    <dsp:sp modelId="{11D3FABD-4A1B-45B8-95B7-3284766A9DDE}">
      <dsp:nvSpPr>
        <dsp:cNvPr id="0" name=""/>
        <dsp:cNvSpPr/>
      </dsp:nvSpPr>
      <dsp:spPr>
        <a:xfrm>
          <a:off x="123855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116489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206767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247811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8967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5330723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6372590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996370" y="308738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ITC can be taken ?  </a:t>
          </a:r>
        </a:p>
      </dsp:txBody>
      <dsp:txXfrm>
        <a:off x="996370" y="3087383"/>
        <a:ext cx="5757895" cy="1097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3855" y="14267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Invoice for Services</a:t>
          </a:r>
        </a:p>
      </dsp:txBody>
      <dsp:txXfrm>
        <a:off x="123855" y="142672"/>
        <a:ext cx="7406640" cy="673330"/>
      </dsp:txXfrm>
    </dsp:sp>
    <dsp:sp modelId="{86FD379D-82BE-4482-A738-F00D9C02A664}">
      <dsp:nvSpPr>
        <dsp:cNvPr id="0" name=""/>
        <dsp:cNvSpPr/>
      </dsp:nvSpPr>
      <dsp:spPr>
        <a:xfrm>
          <a:off x="123855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116489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206767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247811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89679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5330723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6372590" y="81600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996370" y="95316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Scanned Copy file Received by Email / Photocopy of original bill</a:t>
          </a:r>
        </a:p>
      </dsp:txBody>
      <dsp:txXfrm>
        <a:off x="996370" y="953163"/>
        <a:ext cx="5757895" cy="1097280"/>
      </dsp:txXfrm>
    </dsp:sp>
    <dsp:sp modelId="{A8FCAB42-9E9B-4B3A-AF81-78AEEEDA9231}">
      <dsp:nvSpPr>
        <dsp:cNvPr id="0" name=""/>
        <dsp:cNvSpPr/>
      </dsp:nvSpPr>
      <dsp:spPr>
        <a:xfrm>
          <a:off x="123855" y="22768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So,</a:t>
          </a:r>
          <a:endParaRPr lang="en-US" sz="3100" kern="1200" dirty="0"/>
        </a:p>
      </dsp:txBody>
      <dsp:txXfrm>
        <a:off x="123855" y="2276892"/>
        <a:ext cx="7406640" cy="673330"/>
      </dsp:txXfrm>
    </dsp:sp>
    <dsp:sp modelId="{11D3FABD-4A1B-45B8-95B7-3284766A9DDE}">
      <dsp:nvSpPr>
        <dsp:cNvPr id="0" name=""/>
        <dsp:cNvSpPr/>
      </dsp:nvSpPr>
      <dsp:spPr>
        <a:xfrm>
          <a:off x="123855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116489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206767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247811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89679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5330723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6372590" y="2950223"/>
          <a:ext cx="1733153" cy="13716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996370" y="3087383"/>
          <a:ext cx="5757895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ITC can be taken ?  </a:t>
          </a:r>
        </a:p>
      </dsp:txBody>
      <dsp:txXfrm>
        <a:off x="996370" y="3087383"/>
        <a:ext cx="5757895" cy="1097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DF92-D134-4014-A570-58521F769AC0}">
      <dsp:nvSpPr>
        <dsp:cNvPr id="0" name=""/>
        <dsp:cNvSpPr/>
      </dsp:nvSpPr>
      <dsp:spPr>
        <a:xfrm>
          <a:off x="1293077" y="372"/>
          <a:ext cx="5236725" cy="47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Invoice for Services</a:t>
          </a:r>
        </a:p>
      </dsp:txBody>
      <dsp:txXfrm>
        <a:off x="1293077" y="372"/>
        <a:ext cx="5236725" cy="476065"/>
      </dsp:txXfrm>
    </dsp:sp>
    <dsp:sp modelId="{86FD379D-82BE-4482-A738-F00D9C02A664}">
      <dsp:nvSpPr>
        <dsp:cNvPr id="0" name=""/>
        <dsp:cNvSpPr/>
      </dsp:nvSpPr>
      <dsp:spPr>
        <a:xfrm>
          <a:off x="1293077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5095A-EAA9-4E78-B93A-208A48A28047}">
      <dsp:nvSpPr>
        <dsp:cNvPr id="0" name=""/>
        <dsp:cNvSpPr/>
      </dsp:nvSpPr>
      <dsp:spPr>
        <a:xfrm>
          <a:off x="2029128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D48B-44A1-4ECD-B654-5ED7CC6DF78B}">
      <dsp:nvSpPr>
        <dsp:cNvPr id="0" name=""/>
        <dsp:cNvSpPr/>
      </dsp:nvSpPr>
      <dsp:spPr>
        <a:xfrm>
          <a:off x="2765761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48AB-1812-4D4C-B552-26D570EE4584}">
      <dsp:nvSpPr>
        <dsp:cNvPr id="0" name=""/>
        <dsp:cNvSpPr/>
      </dsp:nvSpPr>
      <dsp:spPr>
        <a:xfrm>
          <a:off x="3501812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00D-821A-4747-9DDA-D98A7476633B}">
      <dsp:nvSpPr>
        <dsp:cNvPr id="0" name=""/>
        <dsp:cNvSpPr/>
      </dsp:nvSpPr>
      <dsp:spPr>
        <a:xfrm>
          <a:off x="4238444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DBB5-8607-4DD1-A689-EBAC2F963CB2}">
      <dsp:nvSpPr>
        <dsp:cNvPr id="0" name=""/>
        <dsp:cNvSpPr/>
      </dsp:nvSpPr>
      <dsp:spPr>
        <a:xfrm>
          <a:off x="4974495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6B9FA-748A-4DA0-A028-018376ABC9DE}">
      <dsp:nvSpPr>
        <dsp:cNvPr id="0" name=""/>
        <dsp:cNvSpPr/>
      </dsp:nvSpPr>
      <dsp:spPr>
        <a:xfrm>
          <a:off x="5711128" y="476438"/>
          <a:ext cx="1225393" cy="96976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3465-8323-4561-B257-8B0A32918950}">
      <dsp:nvSpPr>
        <dsp:cNvPr id="0" name=""/>
        <dsp:cNvSpPr/>
      </dsp:nvSpPr>
      <dsp:spPr>
        <a:xfrm>
          <a:off x="1909973" y="573414"/>
          <a:ext cx="4071012" cy="775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 does not file return</a:t>
          </a:r>
        </a:p>
      </dsp:txBody>
      <dsp:txXfrm>
        <a:off x="1909973" y="573414"/>
        <a:ext cx="4071012" cy="775811"/>
      </dsp:txXfrm>
    </dsp:sp>
    <dsp:sp modelId="{6F0CEF4E-B5EE-4924-B74C-40D7BDA2EE2D}">
      <dsp:nvSpPr>
        <dsp:cNvPr id="0" name=""/>
        <dsp:cNvSpPr/>
      </dsp:nvSpPr>
      <dsp:spPr>
        <a:xfrm>
          <a:off x="1293077" y="1509332"/>
          <a:ext cx="5236725" cy="47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Invoice for Goods</a:t>
          </a:r>
        </a:p>
      </dsp:txBody>
      <dsp:txXfrm>
        <a:off x="1293077" y="1509332"/>
        <a:ext cx="5236725" cy="476065"/>
      </dsp:txXfrm>
    </dsp:sp>
    <dsp:sp modelId="{57FE7C7D-32F3-46F9-8220-14BFB0690E70}">
      <dsp:nvSpPr>
        <dsp:cNvPr id="0" name=""/>
        <dsp:cNvSpPr/>
      </dsp:nvSpPr>
      <dsp:spPr>
        <a:xfrm>
          <a:off x="1293077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89A3C-B8F8-47CF-8AC6-D34C683A2C55}">
      <dsp:nvSpPr>
        <dsp:cNvPr id="0" name=""/>
        <dsp:cNvSpPr/>
      </dsp:nvSpPr>
      <dsp:spPr>
        <a:xfrm>
          <a:off x="2029128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DB49D-2F19-47C4-BE75-5B3D52A176A0}">
      <dsp:nvSpPr>
        <dsp:cNvPr id="0" name=""/>
        <dsp:cNvSpPr/>
      </dsp:nvSpPr>
      <dsp:spPr>
        <a:xfrm>
          <a:off x="2765761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7D95B-854E-4C30-A9DB-E6CF3EF3B763}">
      <dsp:nvSpPr>
        <dsp:cNvPr id="0" name=""/>
        <dsp:cNvSpPr/>
      </dsp:nvSpPr>
      <dsp:spPr>
        <a:xfrm>
          <a:off x="3501812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4F90-435C-42AB-ACC6-8EE0CCA1517C}">
      <dsp:nvSpPr>
        <dsp:cNvPr id="0" name=""/>
        <dsp:cNvSpPr/>
      </dsp:nvSpPr>
      <dsp:spPr>
        <a:xfrm>
          <a:off x="4238444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8154-8187-4CC7-B324-0B7538DE907B}">
      <dsp:nvSpPr>
        <dsp:cNvPr id="0" name=""/>
        <dsp:cNvSpPr/>
      </dsp:nvSpPr>
      <dsp:spPr>
        <a:xfrm>
          <a:off x="4974495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FEBF0-2F62-40DF-8046-F51C8ADF24D2}">
      <dsp:nvSpPr>
        <dsp:cNvPr id="0" name=""/>
        <dsp:cNvSpPr/>
      </dsp:nvSpPr>
      <dsp:spPr>
        <a:xfrm>
          <a:off x="5711128" y="1985398"/>
          <a:ext cx="1225393" cy="96976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90CD9-09A8-4E04-93BA-B89D1DB80FF1}">
      <dsp:nvSpPr>
        <dsp:cNvPr id="0" name=""/>
        <dsp:cNvSpPr/>
      </dsp:nvSpPr>
      <dsp:spPr>
        <a:xfrm>
          <a:off x="1882547" y="2088232"/>
          <a:ext cx="4125863" cy="775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 does not file return</a:t>
          </a:r>
        </a:p>
      </dsp:txBody>
      <dsp:txXfrm>
        <a:off x="1882547" y="2088232"/>
        <a:ext cx="4125863" cy="775811"/>
      </dsp:txXfrm>
    </dsp:sp>
    <dsp:sp modelId="{A8FCAB42-9E9B-4B3A-AF81-78AEEEDA9231}">
      <dsp:nvSpPr>
        <dsp:cNvPr id="0" name=""/>
        <dsp:cNvSpPr/>
      </dsp:nvSpPr>
      <dsp:spPr>
        <a:xfrm>
          <a:off x="1293077" y="3018293"/>
          <a:ext cx="5236725" cy="476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 does not file return </a:t>
          </a:r>
          <a:endParaRPr lang="en-US" sz="2200" kern="1200" dirty="0"/>
        </a:p>
      </dsp:txBody>
      <dsp:txXfrm>
        <a:off x="1293077" y="3018293"/>
        <a:ext cx="5236725" cy="476065"/>
      </dsp:txXfrm>
    </dsp:sp>
    <dsp:sp modelId="{11D3FABD-4A1B-45B8-95B7-3284766A9DDE}">
      <dsp:nvSpPr>
        <dsp:cNvPr id="0" name=""/>
        <dsp:cNvSpPr/>
      </dsp:nvSpPr>
      <dsp:spPr>
        <a:xfrm>
          <a:off x="1293077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4D88-0C0C-4111-8108-30500F5D9A0C}">
      <dsp:nvSpPr>
        <dsp:cNvPr id="0" name=""/>
        <dsp:cNvSpPr/>
      </dsp:nvSpPr>
      <dsp:spPr>
        <a:xfrm>
          <a:off x="2029128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0A07-8DE3-4131-8656-C5450CBF9A4F}">
      <dsp:nvSpPr>
        <dsp:cNvPr id="0" name=""/>
        <dsp:cNvSpPr/>
      </dsp:nvSpPr>
      <dsp:spPr>
        <a:xfrm>
          <a:off x="2765761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90F1-8A28-4026-B66A-1F67EF060993}">
      <dsp:nvSpPr>
        <dsp:cNvPr id="0" name=""/>
        <dsp:cNvSpPr/>
      </dsp:nvSpPr>
      <dsp:spPr>
        <a:xfrm>
          <a:off x="3501812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0F85-2983-4D0D-AE39-39070947C760}">
      <dsp:nvSpPr>
        <dsp:cNvPr id="0" name=""/>
        <dsp:cNvSpPr/>
      </dsp:nvSpPr>
      <dsp:spPr>
        <a:xfrm>
          <a:off x="4238444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D1AA-1ABC-4401-9227-C95504209FD1}">
      <dsp:nvSpPr>
        <dsp:cNvPr id="0" name=""/>
        <dsp:cNvSpPr/>
      </dsp:nvSpPr>
      <dsp:spPr>
        <a:xfrm>
          <a:off x="4974495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21A8-A41E-43F3-B428-FA97D309D1B1}">
      <dsp:nvSpPr>
        <dsp:cNvPr id="0" name=""/>
        <dsp:cNvSpPr/>
      </dsp:nvSpPr>
      <dsp:spPr>
        <a:xfrm>
          <a:off x="5711128" y="3494359"/>
          <a:ext cx="1225393" cy="96976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9A74-9C01-4FFD-A943-4F88A081D477}">
      <dsp:nvSpPr>
        <dsp:cNvPr id="0" name=""/>
        <dsp:cNvSpPr/>
      </dsp:nvSpPr>
      <dsp:spPr>
        <a:xfrm>
          <a:off x="1909973" y="3591336"/>
          <a:ext cx="4071012" cy="775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ITC can be taken ?  </a:t>
          </a:r>
        </a:p>
      </dsp:txBody>
      <dsp:txXfrm>
        <a:off x="1909973" y="3591336"/>
        <a:ext cx="4071012" cy="7758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00CB1-A3A8-4F6D-B97F-3547155F7106}">
      <dsp:nvSpPr>
        <dsp:cNvPr id="0" name=""/>
        <dsp:cNvSpPr/>
      </dsp:nvSpPr>
      <dsp:spPr>
        <a:xfrm>
          <a:off x="6769417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C104B-F892-4948-BD24-C0FFEADCCDFF}">
      <dsp:nvSpPr>
        <dsp:cNvPr id="0" name=""/>
        <dsp:cNvSpPr/>
      </dsp:nvSpPr>
      <dsp:spPr>
        <a:xfrm>
          <a:off x="2571750" y="1804245"/>
          <a:ext cx="1414462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1414462" y="458735"/>
              </a:lnTo>
              <a:lnTo>
                <a:pt x="1414462" y="673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8B9D5-F8B2-4456-AD69-8A348D38BA98}">
      <dsp:nvSpPr>
        <dsp:cNvPr id="0" name=""/>
        <dsp:cNvSpPr/>
      </dsp:nvSpPr>
      <dsp:spPr>
        <a:xfrm>
          <a:off x="1157287" y="1804245"/>
          <a:ext cx="1414462" cy="673155"/>
        </a:xfrm>
        <a:custGeom>
          <a:avLst/>
          <a:gdLst/>
          <a:ahLst/>
          <a:cxnLst/>
          <a:rect l="0" t="0" r="0" b="0"/>
          <a:pathLst>
            <a:path>
              <a:moveTo>
                <a:pt x="1414462" y="0"/>
              </a:moveTo>
              <a:lnTo>
                <a:pt x="1414462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75E3A-FED5-4CA8-9D39-0860FEE725C0}">
      <dsp:nvSpPr>
        <dsp:cNvPr id="0" name=""/>
        <dsp:cNvSpPr/>
      </dsp:nvSpPr>
      <dsp:spPr>
        <a:xfrm>
          <a:off x="1414462" y="33449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E95B6-5A66-4CA8-9159-8F9E38AE08B1}">
      <dsp:nvSpPr>
        <dsp:cNvPr id="0" name=""/>
        <dsp:cNvSpPr/>
      </dsp:nvSpPr>
      <dsp:spPr>
        <a:xfrm>
          <a:off x="1671637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Initial</a:t>
          </a:r>
          <a:endParaRPr lang="en-US" sz="2800" kern="1200" dirty="0"/>
        </a:p>
      </dsp:txBody>
      <dsp:txXfrm>
        <a:off x="1714685" y="621854"/>
        <a:ext cx="2228479" cy="1383659"/>
      </dsp:txXfrm>
    </dsp:sp>
    <dsp:sp modelId="{E2271879-471D-4AF7-9C7E-80B1E6C04197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0347D-7445-4FAE-B595-8EF965E6B2DE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Claim it</a:t>
          </a:r>
          <a:endParaRPr lang="en-US" sz="2800" kern="1200" dirty="0"/>
        </a:p>
      </dsp:txBody>
      <dsp:txXfrm>
        <a:off x="300222" y="2764765"/>
        <a:ext cx="2228479" cy="1383659"/>
      </dsp:txXfrm>
    </dsp:sp>
    <dsp:sp modelId="{BEDFB767-01B3-4DD6-ADC7-BF1021F28C2F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19D9A-F6BB-412B-9C0F-DF306FC0750C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Rectify within 2 months</a:t>
          </a:r>
          <a:endParaRPr lang="en-US" sz="2800" kern="1200" dirty="0"/>
        </a:p>
      </dsp:txBody>
      <dsp:txXfrm>
        <a:off x="3129147" y="2764765"/>
        <a:ext cx="2228479" cy="1383659"/>
      </dsp:txXfrm>
    </dsp:sp>
    <dsp:sp modelId="{05BF643A-9BC2-4AE9-A632-69306C4A9DEE}">
      <dsp:nvSpPr>
        <dsp:cNvPr id="0" name=""/>
        <dsp:cNvSpPr/>
      </dsp:nvSpPr>
      <dsp:spPr>
        <a:xfrm>
          <a:off x="5657850" y="33449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61B44-D1C7-45C8-A4F7-097568BF28DA}">
      <dsp:nvSpPr>
        <dsp:cNvPr id="0" name=""/>
        <dsp:cNvSpPr/>
      </dsp:nvSpPr>
      <dsp:spPr>
        <a:xfrm>
          <a:off x="5915024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Later, if not</a:t>
          </a:r>
          <a:endParaRPr lang="en-US" sz="2800" kern="1200" dirty="0"/>
        </a:p>
      </dsp:txBody>
      <dsp:txXfrm>
        <a:off x="5958072" y="621854"/>
        <a:ext cx="2228479" cy="1383659"/>
      </dsp:txXfrm>
    </dsp:sp>
    <dsp:sp modelId="{D92BCB3E-D641-4605-A6C0-AB0B6DDE7DF9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B48B6-07AB-4F84-A28E-74B6226BA146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Reverse it, pay with </a:t>
          </a:r>
          <a:r>
            <a:rPr lang="en-US" sz="2800" kern="1200" dirty="0" err="1" smtClean="0"/>
            <a:t>intt</a:t>
          </a:r>
          <a:endParaRPr lang="en-US" sz="2800" kern="1200" dirty="0"/>
        </a:p>
      </dsp:txBody>
      <dsp:txXfrm>
        <a:off x="5958072" y="2764765"/>
        <a:ext cx="2228479" cy="13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2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006E-E2F7-442B-8EDF-8AAF53144903}" type="datetime1">
              <a:rPr lang="en-US" altLang="en-US"/>
              <a:pPr>
                <a:defRPr/>
              </a:pPr>
              <a:t>6/27/2017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80A8-FAF4-437D-B03D-2FAF11A740D9}" type="slidenum">
              <a:rPr lang="en-US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3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1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EC33-1275-4FEF-85B1-441A5FF8E86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0DA3-4F33-40CE-BE57-8536D9801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Facts on Law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Sangeet</a:t>
            </a:r>
            <a:r>
              <a:rPr lang="en-US" dirty="0" smtClean="0"/>
              <a:t> Kr Gupta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: Travel &amp; Food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939256"/>
            <a:ext cx="2476500" cy="1847850"/>
          </a:xfrm>
        </p:spPr>
      </p:pic>
    </p:spTree>
    <p:extLst>
      <p:ext uri="{BB962C8B-B14F-4D97-AF65-F5344CB8AC3E}">
        <p14:creationId xmlns:p14="http://schemas.microsoft.com/office/powerpoint/2010/main" val="8790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&amp; Business Promotion </a:t>
            </a:r>
            <a:r>
              <a:rPr lang="en-US" smtClean="0"/>
              <a:t>Exp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normal</a:t>
            </a:r>
          </a:p>
          <a:p>
            <a:r>
              <a:rPr lang="en-US" dirty="0" smtClean="0"/>
              <a:t>Normally Hotel in name of employee</a:t>
            </a:r>
          </a:p>
          <a:p>
            <a:pPr lvl="1"/>
            <a:r>
              <a:rPr lang="en-US" dirty="0" smtClean="0"/>
              <a:t>Pays bill,</a:t>
            </a:r>
          </a:p>
          <a:p>
            <a:pPr lvl="1"/>
            <a:r>
              <a:rPr lang="en-US" dirty="0" smtClean="0"/>
              <a:t>You reimburse</a:t>
            </a:r>
          </a:p>
          <a:p>
            <a:pPr lvl="1"/>
            <a:r>
              <a:rPr lang="en-US" dirty="0" smtClean="0"/>
              <a:t>Currently get </a:t>
            </a:r>
            <a:r>
              <a:rPr lang="en-US" dirty="0" err="1" smtClean="0"/>
              <a:t>Modvat</a:t>
            </a:r>
            <a:r>
              <a:rPr lang="en-US" dirty="0" smtClean="0"/>
              <a:t> ?  Answer is NO</a:t>
            </a:r>
          </a:p>
          <a:p>
            <a:r>
              <a:rPr lang="en-US" dirty="0" smtClean="0"/>
              <a:t>Future, will we get GST ? Yes, if</a:t>
            </a:r>
          </a:p>
          <a:p>
            <a:pPr lvl="1"/>
            <a:r>
              <a:rPr lang="en-US" dirty="0" smtClean="0"/>
              <a:t>GST </a:t>
            </a:r>
            <a:r>
              <a:rPr lang="en-US" dirty="0"/>
              <a:t>number is specified by him</a:t>
            </a:r>
          </a:p>
          <a:p>
            <a:pPr lvl="1"/>
            <a:r>
              <a:rPr lang="en-US" dirty="0"/>
              <a:t>Our name specified by him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4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State ?</a:t>
            </a:r>
          </a:p>
          <a:p>
            <a:pPr lvl="1"/>
            <a:r>
              <a:rPr lang="en-US" dirty="0" smtClean="0"/>
              <a:t>Mumbai, CGST and SGST of Maharashtra</a:t>
            </a:r>
          </a:p>
          <a:p>
            <a:pPr lvl="1"/>
            <a:r>
              <a:rPr lang="en-US" dirty="0" smtClean="0"/>
              <a:t>We cannot get SGST credit of that state</a:t>
            </a:r>
          </a:p>
          <a:p>
            <a:pPr lvl="1"/>
            <a:r>
              <a:rPr lang="en-US" dirty="0" smtClean="0"/>
              <a:t>Unless he gives IGST bill / ( if possible )</a:t>
            </a:r>
          </a:p>
        </p:txBody>
      </p:sp>
    </p:spTree>
    <p:extLst>
      <p:ext uri="{BB962C8B-B14F-4D97-AF65-F5344CB8AC3E}">
        <p14:creationId xmlns:p14="http://schemas.microsoft.com/office/powerpoint/2010/main" val="13502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Corporate names</a:t>
            </a:r>
          </a:p>
          <a:p>
            <a:pPr lvl="1"/>
            <a:r>
              <a:rPr lang="en-US" dirty="0" smtClean="0"/>
              <a:t>And not personal names</a:t>
            </a:r>
          </a:p>
          <a:p>
            <a:r>
              <a:rPr lang="en-US" dirty="0" smtClean="0"/>
              <a:t>Till now ZERO rebate</a:t>
            </a:r>
          </a:p>
          <a:p>
            <a:pPr lvl="1"/>
            <a:r>
              <a:rPr lang="en-US" dirty="0" smtClean="0"/>
              <a:t>You can get in future</a:t>
            </a:r>
          </a:p>
          <a:p>
            <a:pPr lvl="1"/>
            <a:r>
              <a:rPr lang="en-US" dirty="0" smtClean="0"/>
              <a:t>If you complete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 to Loose the ITC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Records by your company</a:t>
            </a:r>
          </a:p>
          <a:p>
            <a:r>
              <a:rPr lang="en-US" dirty="0" smtClean="0"/>
              <a:t>Proper Return filing by your vendor</a:t>
            </a:r>
          </a:p>
          <a:p>
            <a:pPr lvl="1"/>
            <a:r>
              <a:rPr lang="en-US" dirty="0" smtClean="0"/>
              <a:t>On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7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to SEZ  Units : Zero Rated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ITC is allowed for whole of SEZ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IGST Act : 16(</a:t>
            </a:r>
            <a:r>
              <a:rPr lang="en-US" i="1" dirty="0" smtClean="0"/>
              <a:t>2</a:t>
            </a:r>
            <a:r>
              <a:rPr lang="en-US" dirty="0"/>
              <a:t>) Subject to the provisions of sub-section (</a:t>
            </a:r>
            <a:r>
              <a:rPr lang="en-US" i="1" dirty="0"/>
              <a:t>5</a:t>
            </a:r>
            <a:r>
              <a:rPr lang="en-US" dirty="0"/>
              <a:t>) of section 17 of the Central </a:t>
            </a:r>
            <a:r>
              <a:rPr lang="en-US" dirty="0" smtClean="0"/>
              <a:t>Goods and </a:t>
            </a:r>
            <a:r>
              <a:rPr lang="en-US" dirty="0"/>
              <a:t>Services Tax Act, </a:t>
            </a:r>
            <a:endParaRPr lang="en-US" dirty="0" smtClean="0"/>
          </a:p>
          <a:p>
            <a:pPr algn="just"/>
            <a:r>
              <a:rPr lang="en-US" dirty="0" smtClean="0"/>
              <a:t>credit </a:t>
            </a:r>
            <a:r>
              <a:rPr lang="en-US" dirty="0"/>
              <a:t>of input tax may be availed </a:t>
            </a:r>
            <a:endParaRPr lang="en-US" dirty="0" smtClean="0"/>
          </a:p>
          <a:p>
            <a:pPr algn="just"/>
            <a:r>
              <a:rPr lang="en-US" b="1" u="sng" dirty="0" smtClean="0"/>
              <a:t>for </a:t>
            </a:r>
            <a:r>
              <a:rPr lang="en-US" b="1" u="sng" dirty="0"/>
              <a:t>making zero-rated supplies</a:t>
            </a:r>
            <a:r>
              <a:rPr lang="en-US" b="1" u="sng" dirty="0" smtClean="0"/>
              <a:t>,</a:t>
            </a:r>
          </a:p>
          <a:p>
            <a:pPr algn="just"/>
            <a:r>
              <a:rPr lang="en-US" dirty="0" smtClean="0"/>
              <a:t> notwithstanding </a:t>
            </a:r>
            <a:r>
              <a:rPr lang="en-US" dirty="0"/>
              <a:t>that such supply may be an exempt supply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Benefit : No proportionate disallowance.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Exporter can get Refund of ITC in his books…. Based on the Either “bond” / debit in books</a:t>
            </a:r>
            <a:endParaRPr lang="en-GB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72594"/>
            <a:ext cx="2562225" cy="1781175"/>
          </a:xfrm>
        </p:spPr>
      </p:pic>
    </p:spTree>
    <p:extLst>
      <p:ext uri="{BB962C8B-B14F-4D97-AF65-F5344CB8AC3E}">
        <p14:creationId xmlns:p14="http://schemas.microsoft.com/office/powerpoint/2010/main" val="4523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: IGST 2%  : Section 20 IGST Act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Law… Where are we now 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72594"/>
            <a:ext cx="2562225" cy="1781175"/>
          </a:xfrm>
        </p:spPr>
      </p:pic>
    </p:spTree>
    <p:extLst>
      <p:ext uri="{BB962C8B-B14F-4D97-AF65-F5344CB8AC3E}">
        <p14:creationId xmlns:p14="http://schemas.microsoft.com/office/powerpoint/2010/main" val="12736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if Transaction started earlier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: Import of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81344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589240"/>
            <a:ext cx="777686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You cannot say, it is old contract / in Transit</a:t>
            </a:r>
          </a:p>
        </p:txBody>
      </p:sp>
    </p:spTree>
    <p:extLst>
      <p:ext uri="{BB962C8B-B14F-4D97-AF65-F5344CB8AC3E}">
        <p14:creationId xmlns:p14="http://schemas.microsoft.com/office/powerpoint/2010/main" val="31240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05426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589240"/>
            <a:ext cx="777686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But you can take full ITC , so no Direct loss … for a normal GST manufacturer</a:t>
            </a:r>
          </a:p>
        </p:txBody>
      </p:sp>
    </p:spTree>
    <p:extLst>
      <p:ext uri="{BB962C8B-B14F-4D97-AF65-F5344CB8AC3E}">
        <p14:creationId xmlns:p14="http://schemas.microsoft.com/office/powerpoint/2010/main" val="10041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: Exporters &amp; Importers</a:t>
            </a:r>
            <a:endParaRPr lang="en-GB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194"/>
            <a:ext cx="8352929" cy="22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FAQ by DGFT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point for SEZ and EOU’s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u="sng" dirty="0">
                <a:solidFill>
                  <a:srgbClr val="FF0000"/>
                </a:solidFill>
              </a:rPr>
              <a:t>BCD used to be exempted for EOU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As </a:t>
            </a:r>
            <a:r>
              <a:rPr lang="en-US" dirty="0"/>
              <a:t>an EOU, BCD is exempted under customs notification 52/2003. In GST regime, EOUs should pay IGST on </a:t>
            </a:r>
            <a:r>
              <a:rPr lang="en-US" dirty="0" smtClean="0"/>
              <a:t>imports ? </a:t>
            </a:r>
            <a:r>
              <a:rPr lang="en-US" dirty="0"/>
              <a:t>	</a:t>
            </a:r>
            <a:endParaRPr lang="en-US" dirty="0" smtClean="0"/>
          </a:p>
          <a:p>
            <a:pPr algn="just"/>
            <a:r>
              <a:rPr lang="en-US" u="sng" dirty="0" smtClean="0"/>
              <a:t>Answer 1</a:t>
            </a:r>
            <a:r>
              <a:rPr lang="en-US" dirty="0" smtClean="0"/>
              <a:t> : Only </a:t>
            </a:r>
            <a:r>
              <a:rPr lang="en-US" dirty="0"/>
              <a:t>SEZs have been exempted from payment of IGST on import. </a:t>
            </a:r>
            <a:endParaRPr lang="en-US" dirty="0" smtClean="0"/>
          </a:p>
          <a:p>
            <a:pPr algn="just"/>
            <a:r>
              <a:rPr lang="en-US" u="sng" dirty="0"/>
              <a:t>Answer </a:t>
            </a:r>
            <a:r>
              <a:rPr lang="en-US" u="sng" dirty="0" smtClean="0"/>
              <a:t>2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EOUs </a:t>
            </a:r>
            <a:r>
              <a:rPr lang="en-US" dirty="0"/>
              <a:t>will have to pay IGST on imports 	</a:t>
            </a: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EOU == similar to DTA now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  <a:p>
            <a:r>
              <a:rPr lang="en-US" sz="3200" dirty="0"/>
              <a:t> If </a:t>
            </a:r>
            <a:r>
              <a:rPr lang="en-US" sz="3200" b="1" u="sng" dirty="0">
                <a:solidFill>
                  <a:srgbClr val="FF0000"/>
                </a:solidFill>
              </a:rPr>
              <a:t>we change ourselves to 100% EOU, </a:t>
            </a:r>
            <a:r>
              <a:rPr lang="en-US" sz="3200" dirty="0"/>
              <a:t>do we still have to pay tax on domestic purchases? 	</a:t>
            </a:r>
          </a:p>
          <a:p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 smtClean="0"/>
              <a:t>100</a:t>
            </a:r>
            <a:r>
              <a:rPr lang="en-US" dirty="0"/>
              <a:t>% EOU will not get </a:t>
            </a:r>
            <a:r>
              <a:rPr lang="en-US" dirty="0" err="1"/>
              <a:t>ab</a:t>
            </a:r>
            <a:r>
              <a:rPr lang="en-US" dirty="0"/>
              <a:t>-initio exemption of IGST for imports.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 EOU will get same treatment as DTA unit under GST regime.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SEZ </a:t>
            </a:r>
            <a:r>
              <a:rPr lang="en-US" dirty="0" err="1" smtClean="0"/>
              <a:t>vs</a:t>
            </a:r>
            <a:r>
              <a:rPr lang="en-US" dirty="0" smtClean="0"/>
              <a:t> EOU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/>
              <a:t>The exemptions , benefits which are available to 100% EOUs , SEZs in current regime , whether the same will be available under the GST regime 	</a:t>
            </a:r>
            <a:r>
              <a:rPr lang="en-US" dirty="0" smtClean="0"/>
              <a:t> ?</a:t>
            </a:r>
          </a:p>
          <a:p>
            <a:r>
              <a:rPr lang="en-US" b="1" dirty="0" smtClean="0"/>
              <a:t>Answer : </a:t>
            </a:r>
            <a:endParaRPr lang="en-GB" b="1" dirty="0"/>
          </a:p>
          <a:p>
            <a:pPr algn="just"/>
            <a:r>
              <a:rPr lang="en-US" dirty="0"/>
              <a:t> SEZs are allowed to import raw materials duty free (Basic Customs Duty and IGST both exempted). </a:t>
            </a:r>
            <a:endParaRPr lang="en-US" dirty="0" smtClean="0"/>
          </a:p>
          <a:p>
            <a:pPr algn="just"/>
            <a:r>
              <a:rPr lang="en-US" dirty="0" smtClean="0"/>
              <a:t>But</a:t>
            </a:r>
            <a:r>
              <a:rPr lang="en-US" dirty="0"/>
              <a:t>, 100%EOU will have to pay IGST, Input Tax Credit (ITC)/ refund of which can be taken after exports as per ITC/ Refund Rules 	</a:t>
            </a:r>
          </a:p>
          <a:p>
            <a:pPr algn="just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Duty Credit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dirty="0"/>
              <a:t>Will GST be debited in duty credit </a:t>
            </a:r>
            <a:r>
              <a:rPr lang="en-US" dirty="0" err="1"/>
              <a:t>scrips</a:t>
            </a:r>
            <a:r>
              <a:rPr lang="en-US" dirty="0"/>
              <a:t> such as </a:t>
            </a:r>
            <a:r>
              <a:rPr lang="en-US" b="1" u="sng" dirty="0">
                <a:solidFill>
                  <a:srgbClr val="FF0000"/>
                </a:solidFill>
              </a:rPr>
              <a:t>Merchandise Exports from India Scheme </a:t>
            </a:r>
            <a:r>
              <a:rPr lang="en-US" dirty="0"/>
              <a:t>(MEIS) and Service Exports from India Scheme (SEIS)? 	</a:t>
            </a:r>
            <a:endParaRPr lang="en-US" dirty="0" smtClean="0"/>
          </a:p>
          <a:p>
            <a:pPr algn="just"/>
            <a:r>
              <a:rPr lang="en-US" dirty="0" smtClean="0"/>
              <a:t>Answer : No</a:t>
            </a:r>
            <a:r>
              <a:rPr lang="en-US" dirty="0"/>
              <a:t>, MEIS and SEIS scrip would be used only for payment of Basic Customs Duty under GST regime. 	</a:t>
            </a:r>
          </a:p>
          <a:p>
            <a:pPr algn="just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7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Dates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7"/>
          <a:stretch/>
        </p:blipFill>
        <p:spPr bwMode="auto">
          <a:xfrm>
            <a:off x="179037" y="1484784"/>
            <a:ext cx="9289507" cy="32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5085184"/>
            <a:ext cx="5194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GSTR 3B : simplified return for 2 months</a:t>
            </a:r>
          </a:p>
          <a:p>
            <a:r>
              <a:rPr lang="en-US" sz="2400" dirty="0" smtClean="0"/>
              <a:t>GSTR 1 : Sales side</a:t>
            </a:r>
          </a:p>
          <a:p>
            <a:r>
              <a:rPr lang="en-US" sz="2400" dirty="0" smtClean="0"/>
              <a:t>GSTR 2 : Purchase Side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1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r>
              <a:rPr lang="en-US" sz="3600" dirty="0" smtClean="0"/>
              <a:t>It </a:t>
            </a:r>
            <a:r>
              <a:rPr lang="en-US" sz="3600" dirty="0"/>
              <a:t>is advised to update IEC in GSTIN. </a:t>
            </a:r>
            <a:endParaRPr lang="en-US" sz="3600" dirty="0" smtClean="0"/>
          </a:p>
          <a:p>
            <a:r>
              <a:rPr lang="en-US" sz="3600" dirty="0" smtClean="0"/>
              <a:t>also check </a:t>
            </a:r>
            <a:r>
              <a:rPr lang="en-US" sz="3600" dirty="0"/>
              <a:t>correct PAN in GSTIN and IEC. </a:t>
            </a:r>
            <a:endParaRPr lang="en-US" sz="3600" dirty="0" smtClean="0"/>
          </a:p>
          <a:p>
            <a:pPr algn="just"/>
            <a:r>
              <a:rPr lang="en-US" sz="3600" dirty="0" smtClean="0"/>
              <a:t>From </a:t>
            </a:r>
            <a:r>
              <a:rPr lang="en-US" sz="3600" dirty="0"/>
              <a:t>1st July, in </a:t>
            </a:r>
            <a:r>
              <a:rPr lang="en-US" sz="3600" u="sng" dirty="0"/>
              <a:t>all shipping bills declaration </a:t>
            </a:r>
            <a:r>
              <a:rPr lang="en-US" sz="3600" dirty="0"/>
              <a:t>of GSTIN will be mandatory for claiming ITC/refund of GST. </a:t>
            </a:r>
            <a:endParaRPr lang="en-US" sz="3600" dirty="0" smtClean="0"/>
          </a:p>
          <a:p>
            <a:endParaRPr lang="en-GB" sz="3600" dirty="0"/>
          </a:p>
        </p:txBody>
      </p:sp>
      <p:pic>
        <p:nvPicPr>
          <p:cNvPr id="9219" name="Picture 3" descr="C:\Users\Sangeet\Pictures\impor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DGFT Guidelines on IEC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12</a:t>
            </a:r>
            <a:r>
              <a:rPr lang="en-US" baseline="30000" dirty="0" smtClean="0"/>
              <a:t>th</a:t>
            </a:r>
            <a:r>
              <a:rPr lang="en-US" dirty="0" smtClean="0"/>
              <a:t> June 2017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person can do any Export or any Import without IE Code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is now the New IE Code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Co = PAN automatically being shifted as your IEC//</a:t>
            </a:r>
            <a:br>
              <a:rPr lang="en-US" dirty="0" smtClean="0"/>
            </a:br>
            <a:r>
              <a:rPr lang="en-US" b="1" u="sng" dirty="0" smtClean="0"/>
              <a:t>nothing to do by you for </a:t>
            </a:r>
            <a:r>
              <a:rPr lang="en-US" b="1" u="sng" dirty="0" err="1" smtClean="0"/>
              <a:t>Regn</a:t>
            </a:r>
            <a:endParaRPr lang="en-GB" b="1" u="sng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414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589240"/>
            <a:ext cx="77048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But….. Use this in Future in IEC cell</a:t>
            </a:r>
          </a:p>
        </p:txBody>
      </p:sp>
    </p:spTree>
    <p:extLst>
      <p:ext uri="{BB962C8B-B14F-4D97-AF65-F5344CB8AC3E}">
        <p14:creationId xmlns:p14="http://schemas.microsoft.com/office/powerpoint/2010/main" val="21680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</a:t>
            </a:r>
            <a:r>
              <a:rPr lang="en-US" dirty="0" err="1" smtClean="0"/>
              <a:t>Licences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72594"/>
            <a:ext cx="2562225" cy="1781175"/>
          </a:xfrm>
        </p:spPr>
      </p:pic>
    </p:spTree>
    <p:extLst>
      <p:ext uri="{BB962C8B-B14F-4D97-AF65-F5344CB8AC3E}">
        <p14:creationId xmlns:p14="http://schemas.microsoft.com/office/powerpoint/2010/main" val="26749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</a:t>
            </a:r>
            <a:r>
              <a:rPr lang="en-US" dirty="0" err="1" smtClean="0"/>
              <a:t>Licences</a:t>
            </a:r>
            <a:r>
              <a:rPr lang="en-US" dirty="0" smtClean="0"/>
              <a:t> ? What status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Under </a:t>
            </a:r>
            <a:r>
              <a:rPr lang="en-US" dirty="0"/>
              <a:t>GST regime, can we get duty free benefit (all duties exempted) if we import using Advance authorization? 	</a:t>
            </a:r>
            <a:endParaRPr lang="en-US" dirty="0" smtClean="0"/>
          </a:p>
          <a:p>
            <a:pPr algn="just"/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/>
              <a:t>No, only basic customs duty will be exempted on imports made under Advance </a:t>
            </a:r>
            <a:r>
              <a:rPr lang="en-US" dirty="0" err="1"/>
              <a:t>Authorisation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IGST </a:t>
            </a:r>
            <a:r>
              <a:rPr lang="en-US" dirty="0"/>
              <a:t>will have to be paid on imports. </a:t>
            </a:r>
            <a:endParaRPr lang="en-US" dirty="0" smtClean="0"/>
          </a:p>
          <a:p>
            <a:pPr algn="just"/>
            <a:r>
              <a:rPr lang="en-US" dirty="0" smtClean="0"/>
              <a:t>IGST </a:t>
            </a:r>
            <a:r>
              <a:rPr lang="en-US" dirty="0"/>
              <a:t>paid on import will be refunded on making exports 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5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/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Benefit</a:t>
            </a:r>
          </a:p>
          <a:p>
            <a:pPr lvl="1" algn="just"/>
            <a:r>
              <a:rPr lang="en-US" dirty="0" smtClean="0"/>
              <a:t>Paperwork </a:t>
            </a:r>
            <a:r>
              <a:rPr lang="en-US" dirty="0"/>
              <a:t>problems… </a:t>
            </a:r>
            <a:r>
              <a:rPr lang="en-US" dirty="0" smtClean="0"/>
              <a:t>finished</a:t>
            </a:r>
          </a:p>
          <a:p>
            <a:pPr lvl="1" algn="just"/>
            <a:r>
              <a:rPr lang="en-US" dirty="0" err="1" smtClean="0"/>
              <a:t>Liason</a:t>
            </a:r>
            <a:r>
              <a:rPr lang="en-US" dirty="0" smtClean="0"/>
              <a:t> Costs, </a:t>
            </a:r>
          </a:p>
          <a:p>
            <a:pPr lvl="1" algn="just"/>
            <a:r>
              <a:rPr lang="en-US" dirty="0" smtClean="0"/>
              <a:t>Proofs, </a:t>
            </a:r>
          </a:p>
          <a:p>
            <a:pPr lvl="1" algn="just"/>
            <a:r>
              <a:rPr lang="en-US" dirty="0" smtClean="0"/>
              <a:t>evidences, costs, delays</a:t>
            </a:r>
          </a:p>
          <a:p>
            <a:pPr lvl="1" algn="just"/>
            <a:r>
              <a:rPr lang="en-US" dirty="0" smtClean="0"/>
              <a:t>Harassment</a:t>
            </a:r>
          </a:p>
          <a:p>
            <a:pPr lvl="1" algn="just"/>
            <a:r>
              <a:rPr lang="en-US" dirty="0" smtClean="0"/>
              <a:t>Tax with interest compounded for 5 years</a:t>
            </a:r>
            <a:endParaRPr lang="en-US" dirty="0"/>
          </a:p>
          <a:p>
            <a:pPr algn="just"/>
            <a:r>
              <a:rPr lang="en-US" dirty="0" smtClean="0"/>
              <a:t>But</a:t>
            </a:r>
            <a:r>
              <a:rPr lang="en-US" dirty="0"/>
              <a:t>… </a:t>
            </a:r>
            <a:endParaRPr lang="en-US" dirty="0" smtClean="0"/>
          </a:p>
          <a:p>
            <a:pPr lvl="1" algn="just"/>
            <a:r>
              <a:rPr lang="en-US" dirty="0" smtClean="0"/>
              <a:t>money </a:t>
            </a:r>
            <a:r>
              <a:rPr lang="en-US" dirty="0"/>
              <a:t>investment/cash flow problem	</a:t>
            </a:r>
            <a:endParaRPr lang="en-US" dirty="0" smtClean="0"/>
          </a:p>
          <a:p>
            <a:pPr marL="457200" lvl="1" indent="0" algn="just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Loss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How much </a:t>
            </a:r>
            <a:r>
              <a:rPr lang="en-US" dirty="0" smtClean="0"/>
              <a:t>additional Cash flow invested ?</a:t>
            </a:r>
            <a:endParaRPr lang="en-US" dirty="0"/>
          </a:p>
          <a:p>
            <a:pPr lvl="1" algn="just"/>
            <a:r>
              <a:rPr lang="en-US" dirty="0"/>
              <a:t>Average 18% on the Import value… blocked</a:t>
            </a:r>
          </a:p>
          <a:p>
            <a:pPr algn="just"/>
            <a:r>
              <a:rPr lang="en-US" dirty="0"/>
              <a:t>Interest cost : </a:t>
            </a:r>
          </a:p>
          <a:p>
            <a:pPr lvl="1" algn="just"/>
            <a:r>
              <a:rPr lang="en-US" dirty="0"/>
              <a:t>12% of 18% = 2.16% of Bare cost</a:t>
            </a:r>
          </a:p>
          <a:p>
            <a:pPr algn="just"/>
            <a:r>
              <a:rPr lang="en-US" dirty="0"/>
              <a:t>Compare </a:t>
            </a:r>
            <a:r>
              <a:rPr lang="en-US" dirty="0" smtClean="0"/>
              <a:t>it</a:t>
            </a:r>
          </a:p>
          <a:p>
            <a:pPr lvl="1" algn="just"/>
            <a:r>
              <a:rPr lang="en-US" dirty="0" smtClean="0"/>
              <a:t>to </a:t>
            </a:r>
            <a:r>
              <a:rPr lang="en-US" dirty="0"/>
              <a:t>transaction costs of getting </a:t>
            </a:r>
            <a:r>
              <a:rPr lang="en-US" dirty="0" smtClean="0"/>
              <a:t>Advance </a:t>
            </a:r>
            <a:r>
              <a:rPr lang="en-US" dirty="0" err="1" smtClean="0"/>
              <a:t>licence</a:t>
            </a:r>
            <a:endParaRPr lang="en-US" dirty="0" smtClean="0"/>
          </a:p>
          <a:p>
            <a:pPr lvl="1" algn="just"/>
            <a:r>
              <a:rPr lang="en-US" dirty="0" smtClean="0"/>
              <a:t>And </a:t>
            </a:r>
            <a:r>
              <a:rPr lang="en-US" dirty="0"/>
              <a:t>then squaring </a:t>
            </a:r>
            <a:r>
              <a:rPr lang="en-US" dirty="0" smtClean="0"/>
              <a:t>it off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6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Unorganised</a:t>
            </a:r>
            <a:r>
              <a:rPr lang="en-US" dirty="0" smtClean="0"/>
              <a:t> Vendor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from a unregistered vendor</a:t>
            </a:r>
          </a:p>
          <a:p>
            <a:pPr lvl="1"/>
            <a:r>
              <a:rPr lang="en-US" dirty="0" smtClean="0"/>
              <a:t>You do RCM</a:t>
            </a:r>
          </a:p>
          <a:p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File the RCM return page</a:t>
            </a:r>
          </a:p>
          <a:p>
            <a:r>
              <a:rPr lang="en-US" dirty="0" smtClean="0"/>
              <a:t>So, He is also linked in GST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knows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will aggregate his sales, and know his Nation-wide sales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3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MEIS :: Later on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Rules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3120231"/>
            <a:ext cx="3076575" cy="1485900"/>
          </a:xfrm>
        </p:spPr>
      </p:pic>
    </p:spTree>
    <p:extLst>
      <p:ext uri="{BB962C8B-B14F-4D97-AF65-F5344CB8AC3E}">
        <p14:creationId xmlns:p14="http://schemas.microsoft.com/office/powerpoint/2010/main" val="25421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Section 140 of the CGST : allowed 100% credit of all </a:t>
            </a:r>
            <a:r>
              <a:rPr lang="en-US" sz="3600" dirty="0" err="1" smtClean="0"/>
              <a:t>modvat</a:t>
            </a:r>
            <a:r>
              <a:rPr lang="en-US" sz="3600" dirty="0" smtClean="0"/>
              <a:t> In your books (*)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812360" y="234888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26" idx="1"/>
          </p:cNvCxnSpPr>
          <p:nvPr/>
        </p:nvCxnSpPr>
        <p:spPr>
          <a:xfrm>
            <a:off x="457200" y="3863181"/>
            <a:ext cx="1738536" cy="717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956376" y="3717032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RG-23C = Part 2  ( Capital Goods 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(</a:t>
            </a:r>
            <a:r>
              <a:rPr lang="en-US" i="1" dirty="0"/>
              <a:t>2</a:t>
            </a:r>
            <a:r>
              <a:rPr lang="en-US" dirty="0"/>
              <a:t>) A registered person, other than a person opting to pay tax under section 10, </a:t>
            </a:r>
            <a:r>
              <a:rPr lang="en-US" b="1" u="sng" dirty="0">
                <a:solidFill>
                  <a:srgbClr val="FF0000"/>
                </a:solidFill>
              </a:rPr>
              <a:t>shall </a:t>
            </a:r>
            <a:r>
              <a:rPr lang="en-US" b="1" u="sng" dirty="0" smtClean="0">
                <a:solidFill>
                  <a:srgbClr val="FF0000"/>
                </a:solidFill>
              </a:rPr>
              <a:t>be entitled </a:t>
            </a:r>
            <a:r>
              <a:rPr lang="en-US" b="1" u="sng" dirty="0">
                <a:solidFill>
                  <a:srgbClr val="FF0000"/>
                </a:solidFill>
              </a:rPr>
              <a:t>to take</a:t>
            </a:r>
            <a:r>
              <a:rPr lang="en-US" dirty="0"/>
              <a:t>, in his electronic credit ledger, </a:t>
            </a:r>
            <a:endParaRPr lang="en-US" dirty="0" smtClean="0"/>
          </a:p>
          <a:p>
            <a:pPr algn="just"/>
            <a:r>
              <a:rPr lang="en-US" b="1" u="sng" dirty="0" smtClean="0"/>
              <a:t>credit </a:t>
            </a:r>
            <a:r>
              <a:rPr lang="en-US" b="1" u="sng" dirty="0"/>
              <a:t>of the </a:t>
            </a:r>
            <a:r>
              <a:rPr lang="en-US" b="1" u="sng" dirty="0" err="1"/>
              <a:t>unavailed</a:t>
            </a:r>
            <a:r>
              <a:rPr lang="en-US" b="1" u="sng" dirty="0"/>
              <a:t> CENVAT credit </a:t>
            </a:r>
            <a:r>
              <a:rPr lang="en-US" dirty="0" smtClean="0"/>
              <a:t>in respect </a:t>
            </a:r>
            <a:r>
              <a:rPr lang="en-US" dirty="0"/>
              <a:t>of capital goods, </a:t>
            </a:r>
            <a:endParaRPr lang="en-US" dirty="0" smtClean="0"/>
          </a:p>
          <a:p>
            <a:pPr algn="just"/>
            <a:r>
              <a:rPr lang="en-US" dirty="0" smtClean="0"/>
              <a:t>not </a:t>
            </a:r>
            <a:r>
              <a:rPr lang="en-US" dirty="0"/>
              <a:t>carried forward in a return, furnished under the existing law </a:t>
            </a:r>
            <a:r>
              <a:rPr lang="en-US" dirty="0" smtClean="0"/>
              <a:t>by him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the period ending with the day immediately preceding the appointed day in </a:t>
            </a:r>
            <a:r>
              <a:rPr lang="en-US" dirty="0" smtClean="0"/>
              <a:t>such manner </a:t>
            </a:r>
            <a:r>
              <a:rPr lang="en-US" dirty="0"/>
              <a:t>as may be prescribed: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2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Condition… of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Provided that the registered person shall not be allowed to take credit </a:t>
            </a:r>
            <a:endParaRPr lang="en-US" dirty="0" smtClean="0"/>
          </a:p>
          <a:p>
            <a:pPr algn="just"/>
            <a:r>
              <a:rPr lang="en-US" dirty="0" smtClean="0"/>
              <a:t>unless </a:t>
            </a:r>
            <a:r>
              <a:rPr lang="en-US" dirty="0"/>
              <a:t>the </a:t>
            </a:r>
            <a:r>
              <a:rPr lang="en-US" dirty="0" smtClean="0"/>
              <a:t>said credit </a:t>
            </a:r>
            <a:r>
              <a:rPr lang="en-US" dirty="0"/>
              <a:t>was admissible as CENVAT credit under the existing law </a:t>
            </a:r>
            <a:endParaRPr lang="en-US" dirty="0" smtClean="0"/>
          </a:p>
          <a:p>
            <a:pPr algn="just"/>
            <a:r>
              <a:rPr lang="en-US" dirty="0" smtClean="0"/>
              <a:t>and </a:t>
            </a:r>
            <a:r>
              <a:rPr lang="en-US" dirty="0"/>
              <a:t>is also admissible as </a:t>
            </a:r>
            <a:r>
              <a:rPr lang="en-US" dirty="0" smtClean="0"/>
              <a:t>input tax </a:t>
            </a:r>
            <a:r>
              <a:rPr lang="en-US" dirty="0"/>
              <a:t>credit under this Act.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0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Depots, Dealers, Exempted goods, 26/2012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take ITC… for all stocks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140 : </a:t>
            </a:r>
            <a:br>
              <a:rPr lang="en-US" dirty="0" smtClean="0"/>
            </a:br>
            <a:r>
              <a:rPr lang="en-US" dirty="0" smtClean="0"/>
              <a:t>If you have the Invoices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372200" y="1124744"/>
            <a:ext cx="2376264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24600" y="2060848"/>
            <a:ext cx="2376264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I get the ITC 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1114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if they do not have the invoices…Then …”prescribed”..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4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those conditions 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567781"/>
            <a:ext cx="1762125" cy="2590800"/>
          </a:xfrm>
        </p:spPr>
      </p:pic>
    </p:spTree>
    <p:extLst>
      <p:ext uri="{BB962C8B-B14F-4D97-AF65-F5344CB8AC3E}">
        <p14:creationId xmlns:p14="http://schemas.microsoft.com/office/powerpoint/2010/main" val="10414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Whatever </a:t>
            </a:r>
            <a:r>
              <a:rPr lang="en-US" dirty="0" err="1" smtClean="0"/>
              <a:t>Modvat</a:t>
            </a:r>
            <a:r>
              <a:rPr lang="en-US" dirty="0" smtClean="0"/>
              <a:t> you have in books…. Declare please…90 days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form Serial Number to be told ?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140 : for Stock </a:t>
            </a:r>
            <a:endParaRPr lang="en-GB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credit 60%..40%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Stock for Himachal/Uttaranchal Clients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812360" y="234888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964760" y="378904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Stock.. Be identifiable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Declare your stock – all Depots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6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 in transit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2986881"/>
            <a:ext cx="2609850" cy="1752600"/>
          </a:xfrm>
        </p:spPr>
      </p:pic>
    </p:spTree>
    <p:extLst>
      <p:ext uri="{BB962C8B-B14F-4D97-AF65-F5344CB8AC3E}">
        <p14:creationId xmlns:p14="http://schemas.microsoft.com/office/powerpoint/2010/main" val="7924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Vendor / </a:t>
            </a:r>
            <a:r>
              <a:rPr lang="en-US" dirty="0" err="1" smtClean="0"/>
              <a:t>unorganised</a:t>
            </a:r>
            <a:r>
              <a:rPr lang="en-US" dirty="0" smtClean="0"/>
              <a:t> but registered vendor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: Karol </a:t>
            </a:r>
            <a:r>
              <a:rPr lang="en-US" dirty="0" err="1" smtClean="0"/>
              <a:t>Bagh</a:t>
            </a:r>
            <a:r>
              <a:rPr lang="en-US" dirty="0" smtClean="0"/>
              <a:t> / </a:t>
            </a:r>
            <a:r>
              <a:rPr lang="en-US" dirty="0" err="1" smtClean="0"/>
              <a:t>Kashmere</a:t>
            </a:r>
            <a:r>
              <a:rPr lang="en-US" dirty="0" smtClean="0"/>
              <a:t> Gate Market </a:t>
            </a:r>
          </a:p>
          <a:p>
            <a:r>
              <a:rPr lang="en-US" dirty="0" smtClean="0"/>
              <a:t>Risks</a:t>
            </a:r>
          </a:p>
          <a:p>
            <a:r>
              <a:rPr lang="en-US" dirty="0" smtClean="0"/>
              <a:t>He charges, you pay</a:t>
            </a:r>
          </a:p>
          <a:p>
            <a:pPr lvl="1"/>
            <a:r>
              <a:rPr lang="en-US" dirty="0" smtClean="0"/>
              <a:t>But,  he does not file</a:t>
            </a:r>
          </a:p>
          <a:p>
            <a:pPr lvl="1"/>
            <a:r>
              <a:rPr lang="en-US" dirty="0" smtClean="0"/>
              <a:t>You do not get the ITC</a:t>
            </a:r>
          </a:p>
          <a:p>
            <a:endParaRPr lang="en-US" dirty="0" smtClean="0"/>
          </a:p>
          <a:p>
            <a:r>
              <a:rPr lang="en-US" dirty="0" smtClean="0"/>
              <a:t>You lose the GST</a:t>
            </a:r>
          </a:p>
          <a:p>
            <a:pPr lvl="1"/>
            <a:endParaRPr lang="en-GB" dirty="0"/>
          </a:p>
        </p:txBody>
      </p:sp>
      <p:pic>
        <p:nvPicPr>
          <p:cNvPr id="16386" name="Picture 2" descr="C:\Users\Sangeet\Pictures\yes 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837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for “Goods in Transit”</a:t>
            </a:r>
            <a:br>
              <a:rPr lang="en-US" dirty="0" smtClean="0"/>
            </a:br>
            <a:r>
              <a:rPr lang="en-US" dirty="0" smtClean="0"/>
              <a:t>PTO 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140(5)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(</a:t>
            </a:r>
            <a:r>
              <a:rPr lang="en-US" i="1" dirty="0"/>
              <a:t>5</a:t>
            </a:r>
            <a:r>
              <a:rPr lang="en-US" dirty="0"/>
              <a:t>) A registered person shall be entitled to take, in his electronic credit ledger, credit </a:t>
            </a:r>
            <a:r>
              <a:rPr lang="en-US" dirty="0" smtClean="0"/>
              <a:t>of eligible </a:t>
            </a:r>
            <a:r>
              <a:rPr lang="en-US" dirty="0"/>
              <a:t>duties and taxes </a:t>
            </a:r>
            <a:endParaRPr lang="en-US" dirty="0" smtClean="0"/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in </a:t>
            </a:r>
            <a:r>
              <a:rPr lang="en-US" b="1" u="sng" dirty="0">
                <a:solidFill>
                  <a:srgbClr val="FF0000"/>
                </a:solidFill>
              </a:rPr>
              <a:t>respect of inputs or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input </a:t>
            </a:r>
            <a:r>
              <a:rPr lang="en-US" b="1" u="sng" dirty="0">
                <a:solidFill>
                  <a:srgbClr val="FF0000"/>
                </a:solidFill>
              </a:rPr>
              <a:t>services 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 Note for services too (Auditors bill)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received </a:t>
            </a:r>
            <a:r>
              <a:rPr lang="en-US" dirty="0"/>
              <a:t>on or after </a:t>
            </a:r>
            <a:r>
              <a:rPr lang="en-US" dirty="0" smtClean="0"/>
              <a:t>the appointed </a:t>
            </a:r>
            <a:r>
              <a:rPr lang="en-US" dirty="0"/>
              <a:t>day </a:t>
            </a:r>
            <a:endParaRPr lang="en-US" dirty="0" smtClean="0"/>
          </a:p>
          <a:p>
            <a:pPr algn="just"/>
            <a:r>
              <a:rPr lang="en-US" dirty="0" smtClean="0"/>
              <a:t>but the </a:t>
            </a:r>
            <a:r>
              <a:rPr lang="en-US" dirty="0"/>
              <a:t>duty or </a:t>
            </a:r>
            <a:r>
              <a:rPr lang="en-US" u="sng" dirty="0"/>
              <a:t>tax in respect of which has been paid by the supplier </a:t>
            </a:r>
            <a:r>
              <a:rPr lang="en-US" dirty="0" smtClean="0"/>
              <a:t>under the existing </a:t>
            </a:r>
            <a:r>
              <a:rPr lang="en-US" dirty="0"/>
              <a:t>law, subject to the condition that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invoice or any other duty or tax paying </a:t>
            </a:r>
            <a:r>
              <a:rPr lang="en-US" dirty="0" smtClean="0"/>
              <a:t>document of </a:t>
            </a:r>
            <a:r>
              <a:rPr lang="en-US" dirty="0"/>
              <a:t>the same was recorded in the books of account of such person </a:t>
            </a:r>
            <a:r>
              <a:rPr lang="en-US" b="1" u="sng" dirty="0">
                <a:solidFill>
                  <a:srgbClr val="FF0000"/>
                </a:solidFill>
              </a:rPr>
              <a:t>within a period of </a:t>
            </a:r>
            <a:r>
              <a:rPr lang="en-US" b="1" u="sng" dirty="0" smtClean="0">
                <a:solidFill>
                  <a:srgbClr val="FF0000"/>
                </a:solidFill>
              </a:rPr>
              <a:t>thirty days </a:t>
            </a:r>
            <a:r>
              <a:rPr lang="en-US" dirty="0"/>
              <a:t>from the appointed day: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5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Worker Stock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934494"/>
            <a:ext cx="2457450" cy="1857375"/>
          </a:xfrm>
        </p:spPr>
      </p:pic>
    </p:spTree>
    <p:extLst>
      <p:ext uri="{BB962C8B-B14F-4D97-AF65-F5344CB8AC3E}">
        <p14:creationId xmlns:p14="http://schemas.microsoft.com/office/powerpoint/2010/main" val="38729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 lying at Job worker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Sent before appointed date</a:t>
            </a:r>
          </a:p>
          <a:p>
            <a:pPr algn="just"/>
            <a:r>
              <a:rPr lang="en-US" dirty="0" smtClean="0"/>
              <a:t>And inputs </a:t>
            </a:r>
            <a:r>
              <a:rPr lang="en-US" dirty="0"/>
              <a:t>are returned to the said place </a:t>
            </a:r>
            <a:r>
              <a:rPr lang="en-US" dirty="0" smtClean="0"/>
              <a:t>after the appointed </a:t>
            </a:r>
            <a:r>
              <a:rPr lang="en-US" dirty="0"/>
              <a:t>day, </a:t>
            </a:r>
            <a:endParaRPr lang="en-US" dirty="0" smtClean="0"/>
          </a:p>
          <a:p>
            <a:pPr algn="just"/>
            <a:r>
              <a:rPr lang="en-US" dirty="0" smtClean="0"/>
              <a:t>no </a:t>
            </a:r>
            <a:r>
              <a:rPr lang="en-US" dirty="0"/>
              <a:t>tax shall be payable if such inputs, </a:t>
            </a:r>
            <a:endParaRPr lang="en-US" dirty="0" smtClean="0"/>
          </a:p>
          <a:p>
            <a:pPr algn="just"/>
            <a:r>
              <a:rPr lang="en-US" dirty="0" smtClean="0"/>
              <a:t>after </a:t>
            </a:r>
            <a:r>
              <a:rPr lang="en-US" dirty="0"/>
              <a:t>completion of the job work </a:t>
            </a:r>
            <a:r>
              <a:rPr lang="en-US" dirty="0" smtClean="0"/>
              <a:t>or otherwise</a:t>
            </a:r>
            <a:r>
              <a:rPr lang="en-US" dirty="0"/>
              <a:t>, are returned to the said place </a:t>
            </a:r>
            <a:r>
              <a:rPr lang="en-US" b="1" u="sng" dirty="0">
                <a:solidFill>
                  <a:srgbClr val="FF0000"/>
                </a:solidFill>
              </a:rPr>
              <a:t>within six months from the appointed day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December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FG sent to another location without Tax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Wait 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141(</a:t>
            </a:r>
            <a:r>
              <a:rPr lang="en-US" i="1" dirty="0" smtClean="0"/>
              <a:t>4</a:t>
            </a:r>
            <a:r>
              <a:rPr lang="en-US" dirty="0"/>
              <a:t>) The tax under sub-sections (</a:t>
            </a:r>
            <a:r>
              <a:rPr lang="en-US" i="1" dirty="0"/>
              <a:t>1</a:t>
            </a:r>
            <a:r>
              <a:rPr lang="en-US" dirty="0"/>
              <a:t>), (</a:t>
            </a:r>
            <a:r>
              <a:rPr lang="en-US" i="1" dirty="0"/>
              <a:t>2</a:t>
            </a:r>
            <a:r>
              <a:rPr lang="en-US" dirty="0"/>
              <a:t>) and (</a:t>
            </a:r>
            <a:r>
              <a:rPr lang="en-US" i="1" dirty="0"/>
              <a:t>3</a:t>
            </a:r>
            <a:r>
              <a:rPr lang="en-US" dirty="0"/>
              <a:t>) shall not be payable, </a:t>
            </a:r>
            <a:endParaRPr lang="en-US" dirty="0" smtClean="0"/>
          </a:p>
          <a:p>
            <a:pPr algn="just"/>
            <a:r>
              <a:rPr lang="en-US" b="1" u="sng" dirty="0" smtClean="0"/>
              <a:t>only </a:t>
            </a:r>
            <a:r>
              <a:rPr lang="en-US" b="1" u="sng" dirty="0"/>
              <a:t>if </a:t>
            </a:r>
            <a:r>
              <a:rPr lang="en-US" b="1" u="sng" dirty="0" smtClean="0"/>
              <a:t>the manufacturer </a:t>
            </a:r>
            <a:r>
              <a:rPr lang="en-US" b="1" u="sng" dirty="0"/>
              <a:t>and the job worker declare the details </a:t>
            </a:r>
            <a:endParaRPr lang="en-US" b="1" u="sng" dirty="0" smtClean="0"/>
          </a:p>
          <a:p>
            <a:pPr algn="just"/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inputs or goods held in stock </a:t>
            </a:r>
            <a:r>
              <a:rPr lang="en-US" dirty="0" smtClean="0"/>
              <a:t>by the </a:t>
            </a:r>
            <a:r>
              <a:rPr lang="en-US" dirty="0"/>
              <a:t>job </a:t>
            </a:r>
            <a:r>
              <a:rPr lang="en-US" dirty="0" smtClean="0"/>
              <a:t> worker </a:t>
            </a:r>
            <a:r>
              <a:rPr lang="en-US" dirty="0"/>
              <a:t>on behalf of the manufacturer on the appointed day in such form and </a:t>
            </a:r>
            <a:r>
              <a:rPr lang="en-US" dirty="0" smtClean="0"/>
              <a:t>manner and </a:t>
            </a:r>
            <a:r>
              <a:rPr lang="en-US" dirty="0"/>
              <a:t>within such time as may be prescribed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8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Limit for Job Work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796381"/>
            <a:ext cx="2143125" cy="2133600"/>
          </a:xfrm>
        </p:spPr>
      </p:pic>
    </p:spTree>
    <p:extLst>
      <p:ext uri="{BB962C8B-B14F-4D97-AF65-F5344CB8AC3E}">
        <p14:creationId xmlns:p14="http://schemas.microsoft.com/office/powerpoint/2010/main" val="39031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 Goods:3 years, </a:t>
            </a:r>
            <a:br>
              <a:rPr lang="en-US" dirty="0" smtClean="0"/>
            </a:br>
            <a:r>
              <a:rPr lang="en-US" dirty="0" smtClean="0"/>
              <a:t>Inputs </a:t>
            </a:r>
            <a:r>
              <a:rPr lang="en-US" dirty="0"/>
              <a:t>: 1 year, 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835696" y="836712"/>
            <a:ext cx="1008112" cy="417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80112" y="1412776"/>
            <a:ext cx="1008112" cy="1844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TDS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351906"/>
            <a:ext cx="4214301" cy="2301230"/>
          </a:xfrm>
        </p:spPr>
      </p:pic>
      <p:pic>
        <p:nvPicPr>
          <p:cNvPr id="12290" name="Picture 2" descr="C:\Users\Sangeet\Pictures\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Vendor / </a:t>
            </a:r>
            <a:r>
              <a:rPr lang="en-US" dirty="0" err="1" smtClean="0"/>
              <a:t>unorganised</a:t>
            </a:r>
            <a:r>
              <a:rPr lang="en-US" dirty="0" smtClean="0"/>
              <a:t> but registered vendor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2</a:t>
            </a:r>
          </a:p>
          <a:p>
            <a:r>
              <a:rPr lang="en-US" dirty="0" smtClean="0"/>
              <a:t>He charges, you pay, he files, </a:t>
            </a:r>
          </a:p>
          <a:p>
            <a:pPr lvl="1"/>
            <a:r>
              <a:rPr lang="en-US" dirty="0" smtClean="0"/>
              <a:t>But, you did not inform your GST number</a:t>
            </a:r>
          </a:p>
          <a:p>
            <a:pPr lvl="1"/>
            <a:r>
              <a:rPr lang="en-US" dirty="0"/>
              <a:t>You lose the GST</a:t>
            </a:r>
          </a:p>
          <a:p>
            <a:r>
              <a:rPr lang="en-US" dirty="0"/>
              <a:t>Risk </a:t>
            </a:r>
            <a:r>
              <a:rPr lang="en-US" dirty="0" smtClean="0"/>
              <a:t>3 : You did inform him</a:t>
            </a:r>
          </a:p>
          <a:p>
            <a:pPr lvl="1"/>
            <a:r>
              <a:rPr lang="en-US" dirty="0" smtClean="0"/>
              <a:t>Yet he did not enter it correctly</a:t>
            </a:r>
          </a:p>
          <a:p>
            <a:pPr lvl="1"/>
            <a:r>
              <a:rPr lang="en-US" dirty="0" smtClean="0"/>
              <a:t>You again  lose the GST</a:t>
            </a:r>
          </a:p>
          <a:p>
            <a:pPr lvl="1"/>
            <a:endParaRPr lang="en-GB" dirty="0"/>
          </a:p>
        </p:txBody>
      </p:sp>
      <p:pic>
        <p:nvPicPr>
          <p:cNvPr id="16386" name="Picture 2" descr="C:\Users\Sangeet\Pictures\yes 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837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TDS .. 1%...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7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Allowed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744857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589240"/>
            <a:ext cx="71287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Answer is “Additional work for you”</a:t>
            </a:r>
          </a:p>
        </p:txBody>
      </p:sp>
    </p:spTree>
    <p:extLst>
      <p:ext uri="{BB962C8B-B14F-4D97-AF65-F5344CB8AC3E}">
        <p14:creationId xmlns:p14="http://schemas.microsoft.com/office/powerpoint/2010/main" val="34977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Penalty….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31011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589240"/>
            <a:ext cx="712879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/>
              <a:t>Means 1000 </a:t>
            </a:r>
            <a:r>
              <a:rPr lang="en-US" sz="3600" dirty="0"/>
              <a:t>vendors, </a:t>
            </a:r>
            <a:r>
              <a:rPr lang="en-US" sz="3600" dirty="0" err="1"/>
              <a:t>Rs</a:t>
            </a:r>
            <a:r>
              <a:rPr lang="en-US" sz="3600" dirty="0"/>
              <a:t> 1 lakh per </a:t>
            </a:r>
            <a:r>
              <a:rPr lang="en-US" sz="3600" dirty="0" smtClean="0"/>
              <a:t>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5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3076575" cy="1485900"/>
          </a:xfrm>
        </p:spPr>
      </p:pic>
    </p:spTree>
    <p:extLst>
      <p:ext uri="{BB962C8B-B14F-4D97-AF65-F5344CB8AC3E}">
        <p14:creationId xmlns:p14="http://schemas.microsoft.com/office/powerpoint/2010/main" val="40409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 # 1 : Goods in Transit ( Future 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60240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589240"/>
            <a:ext cx="71287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Answer is NO</a:t>
            </a:r>
          </a:p>
        </p:txBody>
      </p:sp>
    </p:spTree>
    <p:extLst>
      <p:ext uri="{BB962C8B-B14F-4D97-AF65-F5344CB8AC3E}">
        <p14:creationId xmlns:p14="http://schemas.microsoft.com/office/powerpoint/2010/main" val="25666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 # 3 : Invoice Scanned copy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42446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589240"/>
            <a:ext cx="77048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Answer is NO …. Except re-do the Original</a:t>
            </a:r>
          </a:p>
        </p:txBody>
      </p:sp>
    </p:spTree>
    <p:extLst>
      <p:ext uri="{BB962C8B-B14F-4D97-AF65-F5344CB8AC3E}">
        <p14:creationId xmlns:p14="http://schemas.microsoft.com/office/powerpoint/2010/main" val="2318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 # 5 : Vendor does not file return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745588"/>
              </p:ext>
            </p:extLst>
          </p:nvPr>
        </p:nvGraphicFramePr>
        <p:xfrm>
          <a:off x="457200" y="1196753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589240"/>
            <a:ext cx="77048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Answer is NO …. Request him</a:t>
            </a:r>
          </a:p>
        </p:txBody>
      </p:sp>
    </p:spTree>
    <p:extLst>
      <p:ext uri="{BB962C8B-B14F-4D97-AF65-F5344CB8AC3E}">
        <p14:creationId xmlns:p14="http://schemas.microsoft.com/office/powerpoint/2010/main" val="4014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649966"/>
              </p:ext>
            </p:extLst>
          </p:nvPr>
        </p:nvGraphicFramePr>
        <p:xfrm>
          <a:off x="395536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5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Problem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4205932" cy="2477467"/>
          </a:xfrm>
        </p:spPr>
      </p:pic>
    </p:spTree>
    <p:extLst>
      <p:ext uri="{BB962C8B-B14F-4D97-AF65-F5344CB8AC3E}">
        <p14:creationId xmlns:p14="http://schemas.microsoft.com/office/powerpoint/2010/main" val="3029481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E-way bills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243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47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buy from </a:t>
            </a:r>
            <a:r>
              <a:rPr lang="en-US" dirty="0" err="1" smtClean="0"/>
              <a:t>unorganised</a:t>
            </a:r>
            <a:r>
              <a:rPr lang="en-US" dirty="0" smtClean="0"/>
              <a:t> vendor</a:t>
            </a:r>
          </a:p>
          <a:p>
            <a:r>
              <a:rPr lang="en-US" dirty="0" smtClean="0"/>
              <a:t>Don’t </a:t>
            </a:r>
            <a:r>
              <a:rPr lang="en-US" dirty="0"/>
              <a:t>buy from </a:t>
            </a:r>
            <a:r>
              <a:rPr lang="en-US" dirty="0" err="1" smtClean="0"/>
              <a:t>occassional</a:t>
            </a:r>
            <a:r>
              <a:rPr lang="en-US" dirty="0" smtClean="0"/>
              <a:t> / casual vendor</a:t>
            </a:r>
          </a:p>
          <a:p>
            <a:r>
              <a:rPr lang="en-US" dirty="0" smtClean="0"/>
              <a:t>If you do, </a:t>
            </a:r>
          </a:p>
          <a:p>
            <a:pPr lvl="1"/>
            <a:r>
              <a:rPr lang="en-US" dirty="0" smtClean="0"/>
              <a:t>Ensure he does all required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Old website of say Gujarat, UP, </a:t>
            </a:r>
            <a:r>
              <a:rPr lang="en-US" dirty="0" err="1" smtClean="0"/>
              <a:t>Karnatka</a:t>
            </a:r>
            <a:r>
              <a:rPr lang="en-US" dirty="0" smtClean="0"/>
              <a:t>, Kerala will not have the new GST number</a:t>
            </a:r>
          </a:p>
          <a:p>
            <a:pPr algn="just"/>
            <a:r>
              <a:rPr lang="en-US" dirty="0" err="1" smtClean="0"/>
              <a:t>Karnatka</a:t>
            </a:r>
            <a:r>
              <a:rPr lang="en-US" dirty="0" smtClean="0"/>
              <a:t> online E-way bill </a:t>
            </a:r>
          </a:p>
          <a:p>
            <a:pPr lvl="1" algn="just"/>
            <a:r>
              <a:rPr lang="en-US" dirty="0" smtClean="0"/>
              <a:t>Will have the old TIN number only of the customer and vendor</a:t>
            </a:r>
          </a:p>
          <a:p>
            <a:pPr lvl="1" algn="just"/>
            <a:r>
              <a:rPr lang="en-US" dirty="0" smtClean="0"/>
              <a:t>will not have the GST number of the customer and vendor </a:t>
            </a:r>
          </a:p>
          <a:p>
            <a:pPr algn="just"/>
            <a:r>
              <a:rPr lang="en-US" dirty="0" smtClean="0"/>
              <a:t>Movement of goods as per old EWB rules says invoice must have the TIN of both 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652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2857500" cy="225742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So the solution is the print old Tin also on the invoices</a:t>
            </a:r>
          </a:p>
          <a:p>
            <a:pPr algn="just"/>
            <a:r>
              <a:rPr lang="en-US" dirty="0" smtClean="0"/>
              <a:t>Both ours and customers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Good Idea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733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Problem : Rounding off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3447826" cy="3447826"/>
          </a:xfrm>
        </p:spPr>
      </p:pic>
    </p:spTree>
    <p:extLst>
      <p:ext uri="{BB962C8B-B14F-4D97-AF65-F5344CB8AC3E}">
        <p14:creationId xmlns:p14="http://schemas.microsoft.com/office/powerpoint/2010/main" val="5734096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round off the Sales bills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19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7589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round off the Purchase bills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5038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5783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the idea is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2857500" cy="225742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Let all 3 ERP’s handle this automatically. </a:t>
            </a:r>
          </a:p>
          <a:p>
            <a:pPr algn="just"/>
            <a:r>
              <a:rPr lang="en-US" dirty="0" err="1" smtClean="0"/>
              <a:t>Upto</a:t>
            </a:r>
            <a:r>
              <a:rPr lang="en-US" dirty="0" smtClean="0"/>
              <a:t> 2 decimal places as is standard in India.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Good Idea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973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54757"/>
          </a:xfrm>
        </p:spPr>
        <p:txBody>
          <a:bodyPr>
            <a:normAutofit/>
          </a:bodyPr>
          <a:lstStyle/>
          <a:p>
            <a:r>
              <a:rPr lang="en-US" sz="3600" smtClean="0"/>
              <a:t>Finsys</a:t>
            </a:r>
            <a:r>
              <a:rPr lang="en-US" sz="3600" dirty="0" smtClean="0"/>
              <a:t> and </a:t>
            </a:r>
            <a:r>
              <a:rPr lang="en-US" sz="3600" dirty="0" err="1" smtClean="0"/>
              <a:t>Webtel</a:t>
            </a:r>
            <a:r>
              <a:rPr lang="en-US" sz="3600" dirty="0" smtClean="0"/>
              <a:t>… Together in propelling your Growth</a:t>
            </a:r>
            <a:endParaRPr lang="en-GB" sz="3600" dirty="0" smtClean="0"/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361466EE-1B3C-443E-9FE6-65E9BE3647CD}" type="datetime1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6/27/2017</a:t>
            </a:fld>
            <a:endParaRPr lang="en-US" sz="1800" smtClean="0"/>
          </a:p>
        </p:txBody>
      </p:sp>
      <p:pic>
        <p:nvPicPr>
          <p:cNvPr id="10242" name="Picture 2" descr="C:\Users\Sangeet\Pictures\Mutual Growth Ro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42900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KG\Pictures\finsys logo TM_14k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" y="2116063"/>
            <a:ext cx="2757971" cy="12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ngeet\Pictures\webt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9883"/>
            <a:ext cx="19621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Effect on the market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Benefit to </a:t>
            </a:r>
            <a:r>
              <a:rPr lang="en-US" sz="3600" dirty="0" err="1" smtClean="0"/>
              <a:t>organised</a:t>
            </a:r>
            <a:r>
              <a:rPr lang="en-US" sz="3600" dirty="0" smtClean="0"/>
              <a:t> sector ?</a:t>
            </a:r>
          </a:p>
          <a:p>
            <a:endParaRPr lang="en-US" sz="3600" dirty="0"/>
          </a:p>
          <a:p>
            <a:r>
              <a:rPr lang="en-US" sz="3600" dirty="0" smtClean="0"/>
              <a:t>Sales up ?</a:t>
            </a:r>
          </a:p>
          <a:p>
            <a:r>
              <a:rPr lang="en-US" sz="3600" dirty="0" smtClean="0"/>
              <a:t>Unhealthy Competition  down ?</a:t>
            </a:r>
          </a:p>
        </p:txBody>
      </p:sp>
      <p:pic>
        <p:nvPicPr>
          <p:cNvPr id="1026" name="Picture 2" descr="C:\Users\Sangeet\Pictures\Yes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1826</Words>
  <Application>Microsoft Office PowerPoint</Application>
  <PresentationFormat>On-screen Show (4:3)</PresentationFormat>
  <Paragraphs>274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Opening Facts on Law</vt:lpstr>
      <vt:lpstr>Pure Law… Where are we now ?</vt:lpstr>
      <vt:lpstr>New Dates </vt:lpstr>
      <vt:lpstr>Unorganised Vendor</vt:lpstr>
      <vt:lpstr>When will I get the ITC ?</vt:lpstr>
      <vt:lpstr>Small Vendor / unorganised but registered vendor</vt:lpstr>
      <vt:lpstr>Small Vendor / unorganised but registered vendor</vt:lpstr>
      <vt:lpstr>Solution ?</vt:lpstr>
      <vt:lpstr>Effect on the market ?</vt:lpstr>
      <vt:lpstr>Next : Travel &amp; Food</vt:lpstr>
      <vt:lpstr>Travel &amp; Business Promotion Exp</vt:lpstr>
      <vt:lpstr>and</vt:lpstr>
      <vt:lpstr>Credit Cards</vt:lpstr>
      <vt:lpstr>How not to Loose the ITC ?</vt:lpstr>
      <vt:lpstr>Supply to SEZ  Units : Zero Rated</vt:lpstr>
      <vt:lpstr>ITC is allowed for whole of SEZ Supply</vt:lpstr>
      <vt:lpstr>Exporter can get Refund of ITC in his books…. Based on the Either “bond” / debit in books</vt:lpstr>
      <vt:lpstr>PowerPoint Presentation</vt:lpstr>
      <vt:lpstr>TDS : IGST 2%  : Section 20 IGST Act </vt:lpstr>
      <vt:lpstr>PowerPoint Presentation</vt:lpstr>
      <vt:lpstr>Even if Transaction started earlier</vt:lpstr>
      <vt:lpstr>Example : Import of services</vt:lpstr>
      <vt:lpstr>Rate ?</vt:lpstr>
      <vt:lpstr>Next : Exporters &amp; Importers</vt:lpstr>
      <vt:lpstr>Official FAQ by DGFT</vt:lpstr>
      <vt:lpstr>Important point for SEZ and EOU’s</vt:lpstr>
      <vt:lpstr>EOU == similar to DTA now</vt:lpstr>
      <vt:lpstr>SEZ vs EOU</vt:lpstr>
      <vt:lpstr>Export Duty Credit Schemes</vt:lpstr>
      <vt:lpstr>Important</vt:lpstr>
      <vt:lpstr>DGFT Guidelines on IEC</vt:lpstr>
      <vt:lpstr>Notification 12th June 2017</vt:lpstr>
      <vt:lpstr>No person can do any Export or any Import without IE Code</vt:lpstr>
      <vt:lpstr>PAN is now the New IE Code</vt:lpstr>
      <vt:lpstr>Existing Co = PAN automatically being shifted as your IEC// nothing to do by you for Regn</vt:lpstr>
      <vt:lpstr>Advance Licences</vt:lpstr>
      <vt:lpstr>Advance Licences ? What status ?</vt:lpstr>
      <vt:lpstr>Benefit / Loss</vt:lpstr>
      <vt:lpstr>Quantification of Loss ?</vt:lpstr>
      <vt:lpstr>MEIS :: Later on</vt:lpstr>
      <vt:lpstr>PowerPoint Presentation</vt:lpstr>
      <vt:lpstr>PowerPoint Presentation</vt:lpstr>
      <vt:lpstr>Transition Rules</vt:lpstr>
      <vt:lpstr>Section 140 of the CGST : allowed 100% credit of all modvat In your books (*)</vt:lpstr>
      <vt:lpstr>RG-23C = Part 2  ( Capital Goods )</vt:lpstr>
      <vt:lpstr>Condition… of course</vt:lpstr>
      <vt:lpstr>For Depots, Dealers, Exempted goods, 26/2012</vt:lpstr>
      <vt:lpstr>Can take ITC… for all stocks</vt:lpstr>
      <vt:lpstr>Section 140 :  If you have the Invoices</vt:lpstr>
      <vt:lpstr>And if they do not have the invoices…Then …”prescribed”..</vt:lpstr>
      <vt:lpstr>What are those conditions ?</vt:lpstr>
      <vt:lpstr>Whatever Modvat you have in books…. Declare please…90 days</vt:lpstr>
      <vt:lpstr>C form Serial Number to be told ?</vt:lpstr>
      <vt:lpstr>Section 140 : for Stock </vt:lpstr>
      <vt:lpstr>Stock credit 60%..40%</vt:lpstr>
      <vt:lpstr>Stock for Himachal/Uttaranchal Clients</vt:lpstr>
      <vt:lpstr>Stock.. Be identifiable</vt:lpstr>
      <vt:lpstr>Declare your stock – all Depots</vt:lpstr>
      <vt:lpstr>Goods in transit ?</vt:lpstr>
      <vt:lpstr>Specific for “Goods in Transit” PTO </vt:lpstr>
      <vt:lpstr>Section 140(5)</vt:lpstr>
      <vt:lpstr>Job Worker Stock ?</vt:lpstr>
      <vt:lpstr>Goods lying at Job worker</vt:lpstr>
      <vt:lpstr>Summary</vt:lpstr>
      <vt:lpstr>FG sent to another location without Tax</vt:lpstr>
      <vt:lpstr>Wait !!</vt:lpstr>
      <vt:lpstr>Time Limit for Job Work </vt:lpstr>
      <vt:lpstr>Cap Goods:3 years,  Inputs : 1 year, </vt:lpstr>
      <vt:lpstr>New TDS</vt:lpstr>
      <vt:lpstr>TDS .. 1%...</vt:lpstr>
      <vt:lpstr>Time Allowed ?</vt:lpstr>
      <vt:lpstr>Penalty…. </vt:lpstr>
      <vt:lpstr>PowerPoint Presentation</vt:lpstr>
      <vt:lpstr>FAQ # 1 : Goods in Transit ( Future )</vt:lpstr>
      <vt:lpstr>FAQ # 3 : Invoice Scanned copy</vt:lpstr>
      <vt:lpstr>FAQ # 5 : Vendor does not file return</vt:lpstr>
      <vt:lpstr>Solution</vt:lpstr>
      <vt:lpstr>Another Problem</vt:lpstr>
      <vt:lpstr>E-way bills</vt:lpstr>
      <vt:lpstr>So ?</vt:lpstr>
      <vt:lpstr>PowerPoint Presentation</vt:lpstr>
      <vt:lpstr>Next Problem : Rounding off</vt:lpstr>
      <vt:lpstr>If you round off the Sales bills</vt:lpstr>
      <vt:lpstr>If you round off the Purchase bills</vt:lpstr>
      <vt:lpstr>So, the idea is</vt:lpstr>
      <vt:lpstr>Finsys and Webtel… Together in propelling your Growth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FAQ’s</dc:title>
  <dc:creator>Sangeet</dc:creator>
  <cp:lastModifiedBy>Sangeet</cp:lastModifiedBy>
  <cp:revision>83</cp:revision>
  <dcterms:created xsi:type="dcterms:W3CDTF">2017-06-24T10:25:32Z</dcterms:created>
  <dcterms:modified xsi:type="dcterms:W3CDTF">2017-06-27T07:17:50Z</dcterms:modified>
</cp:coreProperties>
</file>